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1"/>
  </p:notesMasterIdLst>
  <p:sldIdLst>
    <p:sldId id="256" r:id="rId2"/>
    <p:sldId id="258" r:id="rId3"/>
    <p:sldId id="293" r:id="rId4"/>
    <p:sldId id="299" r:id="rId5"/>
    <p:sldId id="300" r:id="rId6"/>
    <p:sldId id="301" r:id="rId7"/>
    <p:sldId id="325" r:id="rId8"/>
    <p:sldId id="295" r:id="rId9"/>
    <p:sldId id="311" r:id="rId10"/>
    <p:sldId id="313" r:id="rId11"/>
    <p:sldId id="294" r:id="rId12"/>
    <p:sldId id="303" r:id="rId13"/>
    <p:sldId id="304" r:id="rId14"/>
    <p:sldId id="302" r:id="rId15"/>
    <p:sldId id="305" r:id="rId16"/>
    <p:sldId id="308" r:id="rId17"/>
    <p:sldId id="307" r:id="rId18"/>
    <p:sldId id="309" r:id="rId19"/>
    <p:sldId id="310" r:id="rId20"/>
    <p:sldId id="296" r:id="rId21"/>
    <p:sldId id="314" r:id="rId22"/>
    <p:sldId id="315" r:id="rId23"/>
    <p:sldId id="316" r:id="rId24"/>
    <p:sldId id="318" r:id="rId25"/>
    <p:sldId id="297" r:id="rId26"/>
    <p:sldId id="320" r:id="rId27"/>
    <p:sldId id="321" r:id="rId28"/>
    <p:sldId id="322" r:id="rId29"/>
    <p:sldId id="323" r:id="rId30"/>
    <p:sldId id="324" r:id="rId31"/>
    <p:sldId id="326" r:id="rId32"/>
    <p:sldId id="327" r:id="rId33"/>
    <p:sldId id="328" r:id="rId34"/>
    <p:sldId id="329" r:id="rId35"/>
    <p:sldId id="330" r:id="rId36"/>
    <p:sldId id="331" r:id="rId37"/>
    <p:sldId id="298" r:id="rId38"/>
    <p:sldId id="332" r:id="rId39"/>
    <p:sldId id="272" r:id="rId40"/>
  </p:sldIdLst>
  <p:sldSz cx="9144000" cy="5143500" type="screen16x9"/>
  <p:notesSz cx="6858000" cy="9144000"/>
  <p:embeddedFontLst>
    <p:embeddedFont>
      <p:font typeface="Syncopate" panose="020B0604020202020204" charset="0"/>
      <p:regular r:id="rId42"/>
      <p:bold r:id="rId43"/>
    </p:embeddedFont>
    <p:embeddedFont>
      <p:font typeface="Work Sans" pitchFamily="2" charset="0"/>
      <p:regular r:id="rId44"/>
      <p:bold r:id="rId45"/>
      <p:italic r:id="rId46"/>
      <p:boldItalic r:id="rId47"/>
    </p:embeddedFont>
    <p:embeddedFont>
      <p:font typeface="Work Sans Medium"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7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EBB9A-E19B-4E75-8D36-D5FA6AE7E2C9}" v="60" dt="2024-10-16T20:57:09.776"/>
  </p1510:revLst>
</p1510:revInfo>
</file>

<file path=ppt/tableStyles.xml><?xml version="1.0" encoding="utf-8"?>
<a:tblStyleLst xmlns:a="http://schemas.openxmlformats.org/drawingml/2006/main" def="{74C31D01-ED68-40BC-B77C-7FDF43483C97}">
  <a:tblStyle styleId="{74C31D01-ED68-40BC-B77C-7FDF43483C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894" y="12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Cinquini" userId="84900d02-29f6-4605-89dd-d4e751f15263" providerId="ADAL" clId="{D15EBB9A-E19B-4E75-8D36-D5FA6AE7E2C9}"/>
    <pc:docChg chg="undo redo custSel addSld delSld modSld sldOrd delMainMaster modMainMaster">
      <pc:chgData name="Sara Cinquini" userId="84900d02-29f6-4605-89dd-d4e751f15263" providerId="ADAL" clId="{D15EBB9A-E19B-4E75-8D36-D5FA6AE7E2C9}" dt="2024-10-17T15:10:35.014" v="3909" actId="208"/>
      <pc:docMkLst>
        <pc:docMk/>
      </pc:docMkLst>
      <pc:sldChg chg="modSp mod modTransition">
        <pc:chgData name="Sara Cinquini" userId="84900d02-29f6-4605-89dd-d4e751f15263" providerId="ADAL" clId="{D15EBB9A-E19B-4E75-8D36-D5FA6AE7E2C9}" dt="2024-10-16T20:55:37.601" v="3764" actId="20577"/>
        <pc:sldMkLst>
          <pc:docMk/>
          <pc:sldMk cId="0" sldId="256"/>
        </pc:sldMkLst>
        <pc:spChg chg="mod">
          <ac:chgData name="Sara Cinquini" userId="84900d02-29f6-4605-89dd-d4e751f15263" providerId="ADAL" clId="{D15EBB9A-E19B-4E75-8D36-D5FA6AE7E2C9}" dt="2024-10-09T08:48:07.899" v="2589" actId="20577"/>
          <ac:spMkLst>
            <pc:docMk/>
            <pc:sldMk cId="0" sldId="256"/>
            <ac:spMk id="580" creationId="{00000000-0000-0000-0000-000000000000}"/>
          </ac:spMkLst>
        </pc:spChg>
        <pc:spChg chg="mod">
          <ac:chgData name="Sara Cinquini" userId="84900d02-29f6-4605-89dd-d4e751f15263" providerId="ADAL" clId="{D15EBB9A-E19B-4E75-8D36-D5FA6AE7E2C9}" dt="2024-10-16T20:55:37.601" v="3764" actId="20577"/>
          <ac:spMkLst>
            <pc:docMk/>
            <pc:sldMk cId="0" sldId="256"/>
            <ac:spMk id="581" creationId="{00000000-0000-0000-0000-000000000000}"/>
          </ac:spMkLst>
        </pc:spChg>
        <pc:spChg chg="mod">
          <ac:chgData name="Sara Cinquini" userId="84900d02-29f6-4605-89dd-d4e751f15263" providerId="ADAL" clId="{D15EBB9A-E19B-4E75-8D36-D5FA6AE7E2C9}" dt="2024-10-03T12:44:31.279" v="142" actId="113"/>
          <ac:spMkLst>
            <pc:docMk/>
            <pc:sldMk cId="0" sldId="256"/>
            <ac:spMk id="599" creationId="{00000000-0000-0000-0000-000000000000}"/>
          </ac:spMkLst>
        </pc:spChg>
        <pc:spChg chg="mod">
          <ac:chgData name="Sara Cinquini" userId="84900d02-29f6-4605-89dd-d4e751f15263" providerId="ADAL" clId="{D15EBB9A-E19B-4E75-8D36-D5FA6AE7E2C9}" dt="2024-10-03T12:44:18.271" v="135" actId="14100"/>
          <ac:spMkLst>
            <pc:docMk/>
            <pc:sldMk cId="0" sldId="256"/>
            <ac:spMk id="602" creationId="{00000000-0000-0000-0000-000000000000}"/>
          </ac:spMkLst>
        </pc:spChg>
      </pc:sldChg>
      <pc:sldChg chg="del">
        <pc:chgData name="Sara Cinquini" userId="84900d02-29f6-4605-89dd-d4e751f15263" providerId="ADAL" clId="{D15EBB9A-E19B-4E75-8D36-D5FA6AE7E2C9}" dt="2024-10-03T12:44:42.221" v="143" actId="2696"/>
        <pc:sldMkLst>
          <pc:docMk/>
          <pc:sldMk cId="0" sldId="257"/>
        </pc:sldMkLst>
      </pc:sldChg>
      <pc:sldChg chg="addSp delSp modSp mod modTransition">
        <pc:chgData name="Sara Cinquini" userId="84900d02-29f6-4605-89dd-d4e751f15263" providerId="ADAL" clId="{D15EBB9A-E19B-4E75-8D36-D5FA6AE7E2C9}" dt="2024-10-17T07:33:42.413" v="3869" actId="1076"/>
        <pc:sldMkLst>
          <pc:docMk/>
          <pc:sldMk cId="0" sldId="258"/>
        </pc:sldMkLst>
        <pc:spChg chg="add del mod">
          <ac:chgData name="Sara Cinquini" userId="84900d02-29f6-4605-89dd-d4e751f15263" providerId="ADAL" clId="{D15EBB9A-E19B-4E75-8D36-D5FA6AE7E2C9}" dt="2024-10-03T12:44:53.569" v="157" actId="478"/>
          <ac:spMkLst>
            <pc:docMk/>
            <pc:sldMk cId="0" sldId="258"/>
            <ac:spMk id="3" creationId="{3A23793B-DB59-CA46-DDFF-8494FC339D53}"/>
          </ac:spMkLst>
        </pc:spChg>
        <pc:spChg chg="add del mod">
          <ac:chgData name="Sara Cinquini" userId="84900d02-29f6-4605-89dd-d4e751f15263" providerId="ADAL" clId="{D15EBB9A-E19B-4E75-8D36-D5FA6AE7E2C9}" dt="2024-10-03T12:45:01.090" v="161" actId="478"/>
          <ac:spMkLst>
            <pc:docMk/>
            <pc:sldMk cId="0" sldId="258"/>
            <ac:spMk id="5" creationId="{D5E16B3D-3E46-F874-8DC4-9790167DE1EE}"/>
          </ac:spMkLst>
        </pc:spChg>
        <pc:spChg chg="add del mod">
          <ac:chgData name="Sara Cinquini" userId="84900d02-29f6-4605-89dd-d4e751f15263" providerId="ADAL" clId="{D15EBB9A-E19B-4E75-8D36-D5FA6AE7E2C9}" dt="2024-10-03T12:45:05.236" v="163" actId="478"/>
          <ac:spMkLst>
            <pc:docMk/>
            <pc:sldMk cId="0" sldId="258"/>
            <ac:spMk id="7" creationId="{5BD1F1AB-664B-9C4B-C56D-42880A0E17EC}"/>
          </ac:spMkLst>
        </pc:spChg>
        <pc:spChg chg="add del mod">
          <ac:chgData name="Sara Cinquini" userId="84900d02-29f6-4605-89dd-d4e751f15263" providerId="ADAL" clId="{D15EBB9A-E19B-4E75-8D36-D5FA6AE7E2C9}" dt="2024-10-03T12:45:10.803" v="165" actId="478"/>
          <ac:spMkLst>
            <pc:docMk/>
            <pc:sldMk cId="0" sldId="258"/>
            <ac:spMk id="9" creationId="{88A2DD14-A012-1356-D926-76542683BC00}"/>
          </ac:spMkLst>
        </pc:spChg>
        <pc:spChg chg="add del mod">
          <ac:chgData name="Sara Cinquini" userId="84900d02-29f6-4605-89dd-d4e751f15263" providerId="ADAL" clId="{D15EBB9A-E19B-4E75-8D36-D5FA6AE7E2C9}" dt="2024-10-03T12:45:14.673" v="167" actId="478"/>
          <ac:spMkLst>
            <pc:docMk/>
            <pc:sldMk cId="0" sldId="258"/>
            <ac:spMk id="11" creationId="{904365DC-0D31-9AB1-E0F3-BA2C9CB03E28}"/>
          </ac:spMkLst>
        </pc:spChg>
        <pc:spChg chg="add del mod">
          <ac:chgData name="Sara Cinquini" userId="84900d02-29f6-4605-89dd-d4e751f15263" providerId="ADAL" clId="{D15EBB9A-E19B-4E75-8D36-D5FA6AE7E2C9}" dt="2024-10-03T12:45:17.529" v="169" actId="478"/>
          <ac:spMkLst>
            <pc:docMk/>
            <pc:sldMk cId="0" sldId="258"/>
            <ac:spMk id="13" creationId="{A81E3792-65F1-1E8F-97AE-658D9B7D6F26}"/>
          </ac:spMkLst>
        </pc:spChg>
        <pc:spChg chg="mod">
          <ac:chgData name="Sara Cinquini" userId="84900d02-29f6-4605-89dd-d4e751f15263" providerId="ADAL" clId="{D15EBB9A-E19B-4E75-8D36-D5FA6AE7E2C9}" dt="2024-10-03T12:46:17.157" v="205" actId="404"/>
          <ac:spMkLst>
            <pc:docMk/>
            <pc:sldMk cId="0" sldId="258"/>
            <ac:spMk id="617" creationId="{00000000-0000-0000-0000-000000000000}"/>
          </ac:spMkLst>
        </pc:spChg>
        <pc:spChg chg="del">
          <ac:chgData name="Sara Cinquini" userId="84900d02-29f6-4605-89dd-d4e751f15263" providerId="ADAL" clId="{D15EBB9A-E19B-4E75-8D36-D5FA6AE7E2C9}" dt="2024-10-03T12:44:51.655" v="156" actId="478"/>
          <ac:spMkLst>
            <pc:docMk/>
            <pc:sldMk cId="0" sldId="258"/>
            <ac:spMk id="618" creationId="{00000000-0000-0000-0000-000000000000}"/>
          </ac:spMkLst>
        </pc:spChg>
        <pc:spChg chg="mod">
          <ac:chgData name="Sara Cinquini" userId="84900d02-29f6-4605-89dd-d4e751f15263" providerId="ADAL" clId="{D15EBB9A-E19B-4E75-8D36-D5FA6AE7E2C9}" dt="2024-10-17T07:33:14.657" v="3851" actId="20577"/>
          <ac:spMkLst>
            <pc:docMk/>
            <pc:sldMk cId="0" sldId="258"/>
            <ac:spMk id="619" creationId="{00000000-0000-0000-0000-000000000000}"/>
          </ac:spMkLst>
        </pc:spChg>
        <pc:spChg chg="del">
          <ac:chgData name="Sara Cinquini" userId="84900d02-29f6-4605-89dd-d4e751f15263" providerId="ADAL" clId="{D15EBB9A-E19B-4E75-8D36-D5FA6AE7E2C9}" dt="2024-10-03T12:44:59.558" v="160" actId="478"/>
          <ac:spMkLst>
            <pc:docMk/>
            <pc:sldMk cId="0" sldId="258"/>
            <ac:spMk id="620" creationId="{00000000-0000-0000-0000-000000000000}"/>
          </ac:spMkLst>
        </pc:spChg>
        <pc:spChg chg="mod">
          <ac:chgData name="Sara Cinquini" userId="84900d02-29f6-4605-89dd-d4e751f15263" providerId="ADAL" clId="{D15EBB9A-E19B-4E75-8D36-D5FA6AE7E2C9}" dt="2024-10-03T12:46:48.835" v="270" actId="20577"/>
          <ac:spMkLst>
            <pc:docMk/>
            <pc:sldMk cId="0" sldId="258"/>
            <ac:spMk id="621" creationId="{00000000-0000-0000-0000-000000000000}"/>
          </ac:spMkLst>
        </pc:spChg>
        <pc:spChg chg="del">
          <ac:chgData name="Sara Cinquini" userId="84900d02-29f6-4605-89dd-d4e751f15263" providerId="ADAL" clId="{D15EBB9A-E19B-4E75-8D36-D5FA6AE7E2C9}" dt="2024-10-03T12:45:16.567" v="168" actId="478"/>
          <ac:spMkLst>
            <pc:docMk/>
            <pc:sldMk cId="0" sldId="258"/>
            <ac:spMk id="622" creationId="{00000000-0000-0000-0000-000000000000}"/>
          </ac:spMkLst>
        </pc:spChg>
        <pc:spChg chg="mod">
          <ac:chgData name="Sara Cinquini" userId="84900d02-29f6-4605-89dd-d4e751f15263" providerId="ADAL" clId="{D15EBB9A-E19B-4E75-8D36-D5FA6AE7E2C9}" dt="2024-10-03T12:46:52.387" v="280" actId="20577"/>
          <ac:spMkLst>
            <pc:docMk/>
            <pc:sldMk cId="0" sldId="258"/>
            <ac:spMk id="623" creationId="{00000000-0000-0000-0000-000000000000}"/>
          </ac:spMkLst>
        </pc:spChg>
        <pc:spChg chg="del">
          <ac:chgData name="Sara Cinquini" userId="84900d02-29f6-4605-89dd-d4e751f15263" providerId="ADAL" clId="{D15EBB9A-E19B-4E75-8D36-D5FA6AE7E2C9}" dt="2024-10-03T12:45:12.431" v="166" actId="478"/>
          <ac:spMkLst>
            <pc:docMk/>
            <pc:sldMk cId="0" sldId="258"/>
            <ac:spMk id="624" creationId="{00000000-0000-0000-0000-000000000000}"/>
          </ac:spMkLst>
        </pc:spChg>
        <pc:spChg chg="mod">
          <ac:chgData name="Sara Cinquini" userId="84900d02-29f6-4605-89dd-d4e751f15263" providerId="ADAL" clId="{D15EBB9A-E19B-4E75-8D36-D5FA6AE7E2C9}" dt="2024-10-03T12:46:29.641" v="225" actId="1037"/>
          <ac:spMkLst>
            <pc:docMk/>
            <pc:sldMk cId="0" sldId="258"/>
            <ac:spMk id="627" creationId="{00000000-0000-0000-0000-000000000000}"/>
          </ac:spMkLst>
        </pc:spChg>
        <pc:spChg chg="mod">
          <ac:chgData name="Sara Cinquini" userId="84900d02-29f6-4605-89dd-d4e751f15263" providerId="ADAL" clId="{D15EBB9A-E19B-4E75-8D36-D5FA6AE7E2C9}" dt="2024-10-03T12:46:29.641" v="225" actId="1037"/>
          <ac:spMkLst>
            <pc:docMk/>
            <pc:sldMk cId="0" sldId="258"/>
            <ac:spMk id="628" creationId="{00000000-0000-0000-0000-000000000000}"/>
          </ac:spMkLst>
        </pc:spChg>
        <pc:spChg chg="mod">
          <ac:chgData name="Sara Cinquini" userId="84900d02-29f6-4605-89dd-d4e751f15263" providerId="ADAL" clId="{D15EBB9A-E19B-4E75-8D36-D5FA6AE7E2C9}" dt="2024-10-17T07:33:22.689" v="3866" actId="14100"/>
          <ac:spMkLst>
            <pc:docMk/>
            <pc:sldMk cId="0" sldId="258"/>
            <ac:spMk id="629" creationId="{00000000-0000-0000-0000-000000000000}"/>
          </ac:spMkLst>
        </pc:spChg>
        <pc:spChg chg="del">
          <ac:chgData name="Sara Cinquini" userId="84900d02-29f6-4605-89dd-d4e751f15263" providerId="ADAL" clId="{D15EBB9A-E19B-4E75-8D36-D5FA6AE7E2C9}" dt="2024-10-03T12:45:03.614" v="162" actId="478"/>
          <ac:spMkLst>
            <pc:docMk/>
            <pc:sldMk cId="0" sldId="258"/>
            <ac:spMk id="630" creationId="{00000000-0000-0000-0000-000000000000}"/>
          </ac:spMkLst>
        </pc:spChg>
        <pc:spChg chg="mod">
          <ac:chgData name="Sara Cinquini" userId="84900d02-29f6-4605-89dd-d4e751f15263" providerId="ADAL" clId="{D15EBB9A-E19B-4E75-8D36-D5FA6AE7E2C9}" dt="2024-10-17T07:33:42.413" v="3869" actId="1076"/>
          <ac:spMkLst>
            <pc:docMk/>
            <pc:sldMk cId="0" sldId="258"/>
            <ac:spMk id="631" creationId="{00000000-0000-0000-0000-000000000000}"/>
          </ac:spMkLst>
        </pc:spChg>
        <pc:spChg chg="del">
          <ac:chgData name="Sara Cinquini" userId="84900d02-29f6-4605-89dd-d4e751f15263" providerId="ADAL" clId="{D15EBB9A-E19B-4E75-8D36-D5FA6AE7E2C9}" dt="2024-10-03T12:45:08.756" v="164" actId="478"/>
          <ac:spMkLst>
            <pc:docMk/>
            <pc:sldMk cId="0" sldId="258"/>
            <ac:spMk id="632" creationId="{00000000-0000-0000-0000-000000000000}"/>
          </ac:spMkLst>
        </pc:spChg>
        <pc:spChg chg="mod">
          <ac:chgData name="Sara Cinquini" userId="84900d02-29f6-4605-89dd-d4e751f15263" providerId="ADAL" clId="{D15EBB9A-E19B-4E75-8D36-D5FA6AE7E2C9}" dt="2024-10-17T07:33:36.364" v="3868" actId="1076"/>
          <ac:spMkLst>
            <pc:docMk/>
            <pc:sldMk cId="0" sldId="258"/>
            <ac:spMk id="633" creationId="{00000000-0000-0000-0000-000000000000}"/>
          </ac:spMkLst>
        </pc:spChg>
        <pc:spChg chg="mod">
          <ac:chgData name="Sara Cinquini" userId="84900d02-29f6-4605-89dd-d4e751f15263" providerId="ADAL" clId="{D15EBB9A-E19B-4E75-8D36-D5FA6AE7E2C9}" dt="2024-10-17T07:33:29.370" v="3867" actId="1076"/>
          <ac:spMkLst>
            <pc:docMk/>
            <pc:sldMk cId="0" sldId="258"/>
            <ac:spMk id="634" creationId="{00000000-0000-0000-0000-000000000000}"/>
          </ac:spMkLst>
        </pc:spChg>
      </pc:sldChg>
      <pc:sldChg chg="add del modTransition">
        <pc:chgData name="Sara Cinquini" userId="84900d02-29f6-4605-89dd-d4e751f15263" providerId="ADAL" clId="{D15EBB9A-E19B-4E75-8D36-D5FA6AE7E2C9}" dt="2024-10-16T21:08:06.275" v="3833" actId="47"/>
        <pc:sldMkLst>
          <pc:docMk/>
          <pc:sldMk cId="0" sldId="259"/>
        </pc:sldMkLst>
      </pc:sldChg>
      <pc:sldChg chg="del modTransition">
        <pc:chgData name="Sara Cinquini" userId="84900d02-29f6-4605-89dd-d4e751f15263" providerId="ADAL" clId="{D15EBB9A-E19B-4E75-8D36-D5FA6AE7E2C9}" dt="2024-10-16T21:08:06.275" v="3833" actId="47"/>
        <pc:sldMkLst>
          <pc:docMk/>
          <pc:sldMk cId="0" sldId="260"/>
        </pc:sldMkLst>
      </pc:sldChg>
      <pc:sldChg chg="del modTransition">
        <pc:chgData name="Sara Cinquini" userId="84900d02-29f6-4605-89dd-d4e751f15263" providerId="ADAL" clId="{D15EBB9A-E19B-4E75-8D36-D5FA6AE7E2C9}" dt="2024-10-16T21:08:06.275" v="3833" actId="47"/>
        <pc:sldMkLst>
          <pc:docMk/>
          <pc:sldMk cId="0" sldId="261"/>
        </pc:sldMkLst>
      </pc:sldChg>
      <pc:sldChg chg="del modTransition">
        <pc:chgData name="Sara Cinquini" userId="84900d02-29f6-4605-89dd-d4e751f15263" providerId="ADAL" clId="{D15EBB9A-E19B-4E75-8D36-D5FA6AE7E2C9}" dt="2024-10-16T21:08:06.275" v="3833" actId="47"/>
        <pc:sldMkLst>
          <pc:docMk/>
          <pc:sldMk cId="0" sldId="262"/>
        </pc:sldMkLst>
      </pc:sldChg>
      <pc:sldChg chg="del modTransition">
        <pc:chgData name="Sara Cinquini" userId="84900d02-29f6-4605-89dd-d4e751f15263" providerId="ADAL" clId="{D15EBB9A-E19B-4E75-8D36-D5FA6AE7E2C9}" dt="2024-10-16T21:08:06.275" v="3833" actId="47"/>
        <pc:sldMkLst>
          <pc:docMk/>
          <pc:sldMk cId="0" sldId="263"/>
        </pc:sldMkLst>
      </pc:sldChg>
      <pc:sldChg chg="del modTransition">
        <pc:chgData name="Sara Cinquini" userId="84900d02-29f6-4605-89dd-d4e751f15263" providerId="ADAL" clId="{D15EBB9A-E19B-4E75-8D36-D5FA6AE7E2C9}" dt="2024-10-16T21:08:06.275" v="3833" actId="47"/>
        <pc:sldMkLst>
          <pc:docMk/>
          <pc:sldMk cId="0" sldId="264"/>
        </pc:sldMkLst>
      </pc:sldChg>
      <pc:sldChg chg="del modTransition">
        <pc:chgData name="Sara Cinquini" userId="84900d02-29f6-4605-89dd-d4e751f15263" providerId="ADAL" clId="{D15EBB9A-E19B-4E75-8D36-D5FA6AE7E2C9}" dt="2024-10-16T21:08:06.275" v="3833" actId="47"/>
        <pc:sldMkLst>
          <pc:docMk/>
          <pc:sldMk cId="0" sldId="265"/>
        </pc:sldMkLst>
      </pc:sldChg>
      <pc:sldChg chg="del modTransition">
        <pc:chgData name="Sara Cinquini" userId="84900d02-29f6-4605-89dd-d4e751f15263" providerId="ADAL" clId="{D15EBB9A-E19B-4E75-8D36-D5FA6AE7E2C9}" dt="2024-10-16T21:08:06.275" v="3833" actId="47"/>
        <pc:sldMkLst>
          <pc:docMk/>
          <pc:sldMk cId="0" sldId="266"/>
        </pc:sldMkLst>
      </pc:sldChg>
      <pc:sldChg chg="del modTransition">
        <pc:chgData name="Sara Cinquini" userId="84900d02-29f6-4605-89dd-d4e751f15263" providerId="ADAL" clId="{D15EBB9A-E19B-4E75-8D36-D5FA6AE7E2C9}" dt="2024-10-16T21:08:06.275" v="3833" actId="47"/>
        <pc:sldMkLst>
          <pc:docMk/>
          <pc:sldMk cId="0" sldId="267"/>
        </pc:sldMkLst>
      </pc:sldChg>
      <pc:sldChg chg="del modTransition">
        <pc:chgData name="Sara Cinquini" userId="84900d02-29f6-4605-89dd-d4e751f15263" providerId="ADAL" clId="{D15EBB9A-E19B-4E75-8D36-D5FA6AE7E2C9}" dt="2024-10-16T21:08:06.275" v="3833" actId="47"/>
        <pc:sldMkLst>
          <pc:docMk/>
          <pc:sldMk cId="0" sldId="268"/>
        </pc:sldMkLst>
      </pc:sldChg>
      <pc:sldChg chg="del modTransition">
        <pc:chgData name="Sara Cinquini" userId="84900d02-29f6-4605-89dd-d4e751f15263" providerId="ADAL" clId="{D15EBB9A-E19B-4E75-8D36-D5FA6AE7E2C9}" dt="2024-10-16T21:08:06.275" v="3833" actId="47"/>
        <pc:sldMkLst>
          <pc:docMk/>
          <pc:sldMk cId="0" sldId="269"/>
        </pc:sldMkLst>
      </pc:sldChg>
      <pc:sldChg chg="del modTransition">
        <pc:chgData name="Sara Cinquini" userId="84900d02-29f6-4605-89dd-d4e751f15263" providerId="ADAL" clId="{D15EBB9A-E19B-4E75-8D36-D5FA6AE7E2C9}" dt="2024-10-16T21:08:06.275" v="3833" actId="47"/>
        <pc:sldMkLst>
          <pc:docMk/>
          <pc:sldMk cId="0" sldId="270"/>
        </pc:sldMkLst>
      </pc:sldChg>
      <pc:sldChg chg="del modTransition">
        <pc:chgData name="Sara Cinquini" userId="84900d02-29f6-4605-89dd-d4e751f15263" providerId="ADAL" clId="{D15EBB9A-E19B-4E75-8D36-D5FA6AE7E2C9}" dt="2024-10-16T21:08:06.275" v="3833" actId="47"/>
        <pc:sldMkLst>
          <pc:docMk/>
          <pc:sldMk cId="0" sldId="271"/>
        </pc:sldMkLst>
      </pc:sldChg>
      <pc:sldChg chg="addSp delSp modSp mod ord modTransition">
        <pc:chgData name="Sara Cinquini" userId="84900d02-29f6-4605-89dd-d4e751f15263" providerId="ADAL" clId="{D15EBB9A-E19B-4E75-8D36-D5FA6AE7E2C9}" dt="2024-10-16T21:08:01.219" v="3832" actId="14100"/>
        <pc:sldMkLst>
          <pc:docMk/>
          <pc:sldMk cId="0" sldId="272"/>
        </pc:sldMkLst>
        <pc:spChg chg="add mod">
          <ac:chgData name="Sara Cinquini" userId="84900d02-29f6-4605-89dd-d4e751f15263" providerId="ADAL" clId="{D15EBB9A-E19B-4E75-8D36-D5FA6AE7E2C9}" dt="2024-10-16T20:54:49.144" v="3746" actId="20577"/>
          <ac:spMkLst>
            <pc:docMk/>
            <pc:sldMk cId="0" sldId="272"/>
            <ac:spMk id="3" creationId="{C2E28C0A-1FDE-99BF-8185-F77DF90DC040}"/>
          </ac:spMkLst>
        </pc:spChg>
        <pc:spChg chg="add mod">
          <ac:chgData name="Sara Cinquini" userId="84900d02-29f6-4605-89dd-d4e751f15263" providerId="ADAL" clId="{D15EBB9A-E19B-4E75-8D36-D5FA6AE7E2C9}" dt="2024-10-16T21:08:01.219" v="3832" actId="14100"/>
          <ac:spMkLst>
            <pc:docMk/>
            <pc:sldMk cId="0" sldId="272"/>
            <ac:spMk id="4" creationId="{757E4461-11D6-7F95-786B-B3BA911456C7}"/>
          </ac:spMkLst>
        </pc:spChg>
        <pc:spChg chg="add mod">
          <ac:chgData name="Sara Cinquini" userId="84900d02-29f6-4605-89dd-d4e751f15263" providerId="ADAL" clId="{D15EBB9A-E19B-4E75-8D36-D5FA6AE7E2C9}" dt="2024-10-16T20:56:04.833" v="3792" actId="1036"/>
          <ac:spMkLst>
            <pc:docMk/>
            <pc:sldMk cId="0" sldId="272"/>
            <ac:spMk id="5" creationId="{759EA988-9D0C-691D-8D52-80D0113CEB5C}"/>
          </ac:spMkLst>
        </pc:spChg>
        <pc:spChg chg="add mod">
          <ac:chgData name="Sara Cinquini" userId="84900d02-29f6-4605-89dd-d4e751f15263" providerId="ADAL" clId="{D15EBB9A-E19B-4E75-8D36-D5FA6AE7E2C9}" dt="2024-10-16T20:56:08.555" v="3807" actId="1036"/>
          <ac:spMkLst>
            <pc:docMk/>
            <pc:sldMk cId="0" sldId="272"/>
            <ac:spMk id="6" creationId="{785B4AD4-F49F-1B8F-0DC1-F482FF14F003}"/>
          </ac:spMkLst>
        </pc:spChg>
        <pc:spChg chg="del">
          <ac:chgData name="Sara Cinquini" userId="84900d02-29f6-4605-89dd-d4e751f15263" providerId="ADAL" clId="{D15EBB9A-E19B-4E75-8D36-D5FA6AE7E2C9}" dt="2024-10-16T20:54:43.167" v="3730" actId="478"/>
          <ac:spMkLst>
            <pc:docMk/>
            <pc:sldMk cId="0" sldId="272"/>
            <ac:spMk id="1062" creationId="{00000000-0000-0000-0000-000000000000}"/>
          </ac:spMkLst>
        </pc:spChg>
      </pc:sldChg>
      <pc:sldChg chg="del modTransition">
        <pc:chgData name="Sara Cinquini" userId="84900d02-29f6-4605-89dd-d4e751f15263" providerId="ADAL" clId="{D15EBB9A-E19B-4E75-8D36-D5FA6AE7E2C9}" dt="2024-10-16T21:08:06.275" v="3833" actId="47"/>
        <pc:sldMkLst>
          <pc:docMk/>
          <pc:sldMk cId="0" sldId="273"/>
        </pc:sldMkLst>
      </pc:sldChg>
      <pc:sldChg chg="del modTransition">
        <pc:chgData name="Sara Cinquini" userId="84900d02-29f6-4605-89dd-d4e751f15263" providerId="ADAL" clId="{D15EBB9A-E19B-4E75-8D36-D5FA6AE7E2C9}" dt="2024-10-16T21:08:06.275" v="3833" actId="47"/>
        <pc:sldMkLst>
          <pc:docMk/>
          <pc:sldMk cId="0" sldId="274"/>
        </pc:sldMkLst>
      </pc:sldChg>
      <pc:sldChg chg="del modTransition">
        <pc:chgData name="Sara Cinquini" userId="84900d02-29f6-4605-89dd-d4e751f15263" providerId="ADAL" clId="{D15EBB9A-E19B-4E75-8D36-D5FA6AE7E2C9}" dt="2024-10-16T21:08:06.275" v="3833" actId="47"/>
        <pc:sldMkLst>
          <pc:docMk/>
          <pc:sldMk cId="0" sldId="275"/>
        </pc:sldMkLst>
      </pc:sldChg>
      <pc:sldChg chg="del modTransition">
        <pc:chgData name="Sara Cinquini" userId="84900d02-29f6-4605-89dd-d4e751f15263" providerId="ADAL" clId="{D15EBB9A-E19B-4E75-8D36-D5FA6AE7E2C9}" dt="2024-10-16T21:08:06.275" v="3833" actId="47"/>
        <pc:sldMkLst>
          <pc:docMk/>
          <pc:sldMk cId="0" sldId="276"/>
        </pc:sldMkLst>
      </pc:sldChg>
      <pc:sldChg chg="del modTransition">
        <pc:chgData name="Sara Cinquini" userId="84900d02-29f6-4605-89dd-d4e751f15263" providerId="ADAL" clId="{D15EBB9A-E19B-4E75-8D36-D5FA6AE7E2C9}" dt="2024-10-16T21:08:06.275" v="3833" actId="47"/>
        <pc:sldMkLst>
          <pc:docMk/>
          <pc:sldMk cId="0" sldId="277"/>
        </pc:sldMkLst>
      </pc:sldChg>
      <pc:sldChg chg="del modTransition">
        <pc:chgData name="Sara Cinquini" userId="84900d02-29f6-4605-89dd-d4e751f15263" providerId="ADAL" clId="{D15EBB9A-E19B-4E75-8D36-D5FA6AE7E2C9}" dt="2024-10-16T21:08:06.275" v="3833" actId="47"/>
        <pc:sldMkLst>
          <pc:docMk/>
          <pc:sldMk cId="0" sldId="278"/>
        </pc:sldMkLst>
      </pc:sldChg>
      <pc:sldChg chg="del modTransition">
        <pc:chgData name="Sara Cinquini" userId="84900d02-29f6-4605-89dd-d4e751f15263" providerId="ADAL" clId="{D15EBB9A-E19B-4E75-8D36-D5FA6AE7E2C9}" dt="2024-10-16T21:08:06.275" v="3833" actId="47"/>
        <pc:sldMkLst>
          <pc:docMk/>
          <pc:sldMk cId="0" sldId="279"/>
        </pc:sldMkLst>
      </pc:sldChg>
      <pc:sldChg chg="del modTransition">
        <pc:chgData name="Sara Cinquini" userId="84900d02-29f6-4605-89dd-d4e751f15263" providerId="ADAL" clId="{D15EBB9A-E19B-4E75-8D36-D5FA6AE7E2C9}" dt="2024-10-16T21:08:06.275" v="3833" actId="47"/>
        <pc:sldMkLst>
          <pc:docMk/>
          <pc:sldMk cId="0" sldId="280"/>
        </pc:sldMkLst>
      </pc:sldChg>
      <pc:sldChg chg="del modTransition">
        <pc:chgData name="Sara Cinquini" userId="84900d02-29f6-4605-89dd-d4e751f15263" providerId="ADAL" clId="{D15EBB9A-E19B-4E75-8D36-D5FA6AE7E2C9}" dt="2024-10-16T21:08:06.275" v="3833" actId="47"/>
        <pc:sldMkLst>
          <pc:docMk/>
          <pc:sldMk cId="0" sldId="281"/>
        </pc:sldMkLst>
      </pc:sldChg>
      <pc:sldChg chg="del modTransition">
        <pc:chgData name="Sara Cinquini" userId="84900d02-29f6-4605-89dd-d4e751f15263" providerId="ADAL" clId="{D15EBB9A-E19B-4E75-8D36-D5FA6AE7E2C9}" dt="2024-10-16T21:08:06.275" v="3833" actId="47"/>
        <pc:sldMkLst>
          <pc:docMk/>
          <pc:sldMk cId="0" sldId="282"/>
        </pc:sldMkLst>
      </pc:sldChg>
      <pc:sldChg chg="del modTransition">
        <pc:chgData name="Sara Cinquini" userId="84900d02-29f6-4605-89dd-d4e751f15263" providerId="ADAL" clId="{D15EBB9A-E19B-4E75-8D36-D5FA6AE7E2C9}" dt="2024-10-16T21:08:06.275" v="3833" actId="47"/>
        <pc:sldMkLst>
          <pc:docMk/>
          <pc:sldMk cId="0" sldId="283"/>
        </pc:sldMkLst>
      </pc:sldChg>
      <pc:sldChg chg="del modTransition">
        <pc:chgData name="Sara Cinquini" userId="84900d02-29f6-4605-89dd-d4e751f15263" providerId="ADAL" clId="{D15EBB9A-E19B-4E75-8D36-D5FA6AE7E2C9}" dt="2024-10-16T21:08:06.275" v="3833" actId="47"/>
        <pc:sldMkLst>
          <pc:docMk/>
          <pc:sldMk cId="0" sldId="284"/>
        </pc:sldMkLst>
      </pc:sldChg>
      <pc:sldChg chg="del modTransition">
        <pc:chgData name="Sara Cinquini" userId="84900d02-29f6-4605-89dd-d4e751f15263" providerId="ADAL" clId="{D15EBB9A-E19B-4E75-8D36-D5FA6AE7E2C9}" dt="2024-10-16T21:08:06.275" v="3833" actId="47"/>
        <pc:sldMkLst>
          <pc:docMk/>
          <pc:sldMk cId="0" sldId="285"/>
        </pc:sldMkLst>
      </pc:sldChg>
      <pc:sldChg chg="del modTransition">
        <pc:chgData name="Sara Cinquini" userId="84900d02-29f6-4605-89dd-d4e751f15263" providerId="ADAL" clId="{D15EBB9A-E19B-4E75-8D36-D5FA6AE7E2C9}" dt="2024-10-16T21:08:06.275" v="3833" actId="47"/>
        <pc:sldMkLst>
          <pc:docMk/>
          <pc:sldMk cId="0" sldId="286"/>
        </pc:sldMkLst>
      </pc:sldChg>
      <pc:sldChg chg="del modTransition">
        <pc:chgData name="Sara Cinquini" userId="84900d02-29f6-4605-89dd-d4e751f15263" providerId="ADAL" clId="{D15EBB9A-E19B-4E75-8D36-D5FA6AE7E2C9}" dt="2024-10-16T21:08:06.275" v="3833" actId="47"/>
        <pc:sldMkLst>
          <pc:docMk/>
          <pc:sldMk cId="0" sldId="287"/>
        </pc:sldMkLst>
      </pc:sldChg>
      <pc:sldChg chg="del modTransition">
        <pc:chgData name="Sara Cinquini" userId="84900d02-29f6-4605-89dd-d4e751f15263" providerId="ADAL" clId="{D15EBB9A-E19B-4E75-8D36-D5FA6AE7E2C9}" dt="2024-10-16T21:08:06.275" v="3833" actId="47"/>
        <pc:sldMkLst>
          <pc:docMk/>
          <pc:sldMk cId="0" sldId="288"/>
        </pc:sldMkLst>
      </pc:sldChg>
      <pc:sldChg chg="del modTransition">
        <pc:chgData name="Sara Cinquini" userId="84900d02-29f6-4605-89dd-d4e751f15263" providerId="ADAL" clId="{D15EBB9A-E19B-4E75-8D36-D5FA6AE7E2C9}" dt="2024-10-16T21:08:06.275" v="3833" actId="47"/>
        <pc:sldMkLst>
          <pc:docMk/>
          <pc:sldMk cId="0" sldId="289"/>
        </pc:sldMkLst>
      </pc:sldChg>
      <pc:sldChg chg="del modTransition">
        <pc:chgData name="Sara Cinquini" userId="84900d02-29f6-4605-89dd-d4e751f15263" providerId="ADAL" clId="{D15EBB9A-E19B-4E75-8D36-D5FA6AE7E2C9}" dt="2024-10-16T21:08:06.275" v="3833" actId="47"/>
        <pc:sldMkLst>
          <pc:docMk/>
          <pc:sldMk cId="0" sldId="290"/>
        </pc:sldMkLst>
      </pc:sldChg>
      <pc:sldChg chg="del modTransition">
        <pc:chgData name="Sara Cinquini" userId="84900d02-29f6-4605-89dd-d4e751f15263" providerId="ADAL" clId="{D15EBB9A-E19B-4E75-8D36-D5FA6AE7E2C9}" dt="2024-10-16T21:08:06.275" v="3833" actId="47"/>
        <pc:sldMkLst>
          <pc:docMk/>
          <pc:sldMk cId="0" sldId="291"/>
        </pc:sldMkLst>
      </pc:sldChg>
      <pc:sldChg chg="del modTransition">
        <pc:chgData name="Sara Cinquini" userId="84900d02-29f6-4605-89dd-d4e751f15263" providerId="ADAL" clId="{D15EBB9A-E19B-4E75-8D36-D5FA6AE7E2C9}" dt="2024-10-16T21:08:06.275" v="3833" actId="47"/>
        <pc:sldMkLst>
          <pc:docMk/>
          <pc:sldMk cId="0" sldId="292"/>
        </pc:sldMkLst>
      </pc:sldChg>
      <pc:sldChg chg="addSp delSp modSp add mod ord modTransition">
        <pc:chgData name="Sara Cinquini" userId="84900d02-29f6-4605-89dd-d4e751f15263" providerId="ADAL" clId="{D15EBB9A-E19B-4E75-8D36-D5FA6AE7E2C9}" dt="2024-10-15T20:07:57.445" v="3174"/>
        <pc:sldMkLst>
          <pc:docMk/>
          <pc:sldMk cId="2082020256" sldId="293"/>
        </pc:sldMkLst>
        <pc:spChg chg="add del mod">
          <ac:chgData name="Sara Cinquini" userId="84900d02-29f6-4605-89dd-d4e751f15263" providerId="ADAL" clId="{D15EBB9A-E19B-4E75-8D36-D5FA6AE7E2C9}" dt="2024-10-03T12:49:32.777" v="357" actId="478"/>
          <ac:spMkLst>
            <pc:docMk/>
            <pc:sldMk cId="2082020256" sldId="293"/>
            <ac:spMk id="3" creationId="{8FDF4DD3-3D20-7CD3-8FBF-A2FF54E4C30D}"/>
          </ac:spMkLst>
        </pc:spChg>
        <pc:spChg chg="add mod">
          <ac:chgData name="Sara Cinquini" userId="84900d02-29f6-4605-89dd-d4e751f15263" providerId="ADAL" clId="{D15EBB9A-E19B-4E75-8D36-D5FA6AE7E2C9}" dt="2024-10-03T12:49:17.306" v="343" actId="14100"/>
          <ac:spMkLst>
            <pc:docMk/>
            <pc:sldMk cId="2082020256" sldId="293"/>
            <ac:spMk id="4" creationId="{1B7042A1-6997-AE4D-88E4-3BB955829E45}"/>
          </ac:spMkLst>
        </pc:spChg>
        <pc:spChg chg="add del mod">
          <ac:chgData name="Sara Cinquini" userId="84900d02-29f6-4605-89dd-d4e751f15263" providerId="ADAL" clId="{D15EBB9A-E19B-4E75-8D36-D5FA6AE7E2C9}" dt="2024-10-03T12:48:35.947" v="317" actId="478"/>
          <ac:spMkLst>
            <pc:docMk/>
            <pc:sldMk cId="2082020256" sldId="293"/>
            <ac:spMk id="579" creationId="{00000000-0000-0000-0000-000000000000}"/>
          </ac:spMkLst>
        </pc:spChg>
        <pc:spChg chg="mod">
          <ac:chgData name="Sara Cinquini" userId="84900d02-29f6-4605-89dd-d4e751f15263" providerId="ADAL" clId="{D15EBB9A-E19B-4E75-8D36-D5FA6AE7E2C9}" dt="2024-10-03T12:49:25.948" v="356" actId="14100"/>
          <ac:spMkLst>
            <pc:docMk/>
            <pc:sldMk cId="2082020256" sldId="293"/>
            <ac:spMk id="580" creationId="{00000000-0000-0000-0000-000000000000}"/>
          </ac:spMkLst>
        </pc:spChg>
        <pc:spChg chg="del">
          <ac:chgData name="Sara Cinquini" userId="84900d02-29f6-4605-89dd-d4e751f15263" providerId="ADAL" clId="{D15EBB9A-E19B-4E75-8D36-D5FA6AE7E2C9}" dt="2024-10-03T12:47:48.188" v="299" actId="478"/>
          <ac:spMkLst>
            <pc:docMk/>
            <pc:sldMk cId="2082020256" sldId="293"/>
            <ac:spMk id="581" creationId="{00000000-0000-0000-0000-000000000000}"/>
          </ac:spMkLst>
        </pc:spChg>
        <pc:spChg chg="del">
          <ac:chgData name="Sara Cinquini" userId="84900d02-29f6-4605-89dd-d4e751f15263" providerId="ADAL" clId="{D15EBB9A-E19B-4E75-8D36-D5FA6AE7E2C9}" dt="2024-10-03T12:48:47.052" v="321" actId="478"/>
          <ac:spMkLst>
            <pc:docMk/>
            <pc:sldMk cId="2082020256" sldId="293"/>
            <ac:spMk id="599" creationId="{00000000-0000-0000-0000-000000000000}"/>
          </ac:spMkLst>
        </pc:spChg>
        <pc:spChg chg="del">
          <ac:chgData name="Sara Cinquini" userId="84900d02-29f6-4605-89dd-d4e751f15263" providerId="ADAL" clId="{D15EBB9A-E19B-4E75-8D36-D5FA6AE7E2C9}" dt="2024-10-03T12:48:48.913" v="322" actId="478"/>
          <ac:spMkLst>
            <pc:docMk/>
            <pc:sldMk cId="2082020256" sldId="293"/>
            <ac:spMk id="602" creationId="{00000000-0000-0000-0000-000000000000}"/>
          </ac:spMkLst>
        </pc:spChg>
        <pc:grpChg chg="add del mod">
          <ac:chgData name="Sara Cinquini" userId="84900d02-29f6-4605-89dd-d4e751f15263" providerId="ADAL" clId="{D15EBB9A-E19B-4E75-8D36-D5FA6AE7E2C9}" dt="2024-10-03T12:48:34.532" v="316" actId="1076"/>
          <ac:grpSpMkLst>
            <pc:docMk/>
            <pc:sldMk cId="2082020256" sldId="293"/>
            <ac:grpSpMk id="576" creationId="{00000000-0000-0000-0000-000000000000}"/>
          </ac:grpSpMkLst>
        </pc:grpChg>
        <pc:grpChg chg="del">
          <ac:chgData name="Sara Cinquini" userId="84900d02-29f6-4605-89dd-d4e751f15263" providerId="ADAL" clId="{D15EBB9A-E19B-4E75-8D36-D5FA6AE7E2C9}" dt="2024-10-03T12:48:38.535" v="318" actId="478"/>
          <ac:grpSpMkLst>
            <pc:docMk/>
            <pc:sldMk cId="2082020256" sldId="293"/>
            <ac:grpSpMk id="582" creationId="{00000000-0000-0000-0000-000000000000}"/>
          </ac:grpSpMkLst>
        </pc:grpChg>
      </pc:sldChg>
      <pc:sldChg chg="modSp add mod ord modTransition">
        <pc:chgData name="Sara Cinquini" userId="84900d02-29f6-4605-89dd-d4e751f15263" providerId="ADAL" clId="{D15EBB9A-E19B-4E75-8D36-D5FA6AE7E2C9}" dt="2024-10-17T07:32:59.653" v="3839"/>
        <pc:sldMkLst>
          <pc:docMk/>
          <pc:sldMk cId="3409297146" sldId="294"/>
        </pc:sldMkLst>
        <pc:spChg chg="mod">
          <ac:chgData name="Sara Cinquini" userId="84900d02-29f6-4605-89dd-d4e751f15263" providerId="ADAL" clId="{D15EBB9A-E19B-4E75-8D36-D5FA6AE7E2C9}" dt="2024-10-17T07:32:49.160" v="3837" actId="20577"/>
          <ac:spMkLst>
            <pc:docMk/>
            <pc:sldMk cId="3409297146" sldId="294"/>
            <ac:spMk id="4" creationId="{1B7042A1-6997-AE4D-88E4-3BB955829E45}"/>
          </ac:spMkLst>
        </pc:spChg>
        <pc:spChg chg="mod">
          <ac:chgData name="Sara Cinquini" userId="84900d02-29f6-4605-89dd-d4e751f15263" providerId="ADAL" clId="{D15EBB9A-E19B-4E75-8D36-D5FA6AE7E2C9}" dt="2024-10-03T12:49:47.087" v="377" actId="404"/>
          <ac:spMkLst>
            <pc:docMk/>
            <pc:sldMk cId="3409297146" sldId="294"/>
            <ac:spMk id="580" creationId="{00000000-0000-0000-0000-000000000000}"/>
          </ac:spMkLst>
        </pc:spChg>
      </pc:sldChg>
      <pc:sldChg chg="modSp add mod ord modTransition">
        <pc:chgData name="Sara Cinquini" userId="84900d02-29f6-4605-89dd-d4e751f15263" providerId="ADAL" clId="{D15EBB9A-E19B-4E75-8D36-D5FA6AE7E2C9}" dt="2024-10-17T07:33:03.131" v="3841" actId="20577"/>
        <pc:sldMkLst>
          <pc:docMk/>
          <pc:sldMk cId="3164226302" sldId="295"/>
        </pc:sldMkLst>
        <pc:spChg chg="mod">
          <ac:chgData name="Sara Cinquini" userId="84900d02-29f6-4605-89dd-d4e751f15263" providerId="ADAL" clId="{D15EBB9A-E19B-4E75-8D36-D5FA6AE7E2C9}" dt="2024-10-17T07:33:03.131" v="3841" actId="20577"/>
          <ac:spMkLst>
            <pc:docMk/>
            <pc:sldMk cId="3164226302" sldId="295"/>
            <ac:spMk id="4" creationId="{1B7042A1-6997-AE4D-88E4-3BB955829E45}"/>
          </ac:spMkLst>
        </pc:spChg>
        <pc:spChg chg="mod">
          <ac:chgData name="Sara Cinquini" userId="84900d02-29f6-4605-89dd-d4e751f15263" providerId="ADAL" clId="{D15EBB9A-E19B-4E75-8D36-D5FA6AE7E2C9}" dt="2024-10-03T12:50:00.066" v="388" actId="20577"/>
          <ac:spMkLst>
            <pc:docMk/>
            <pc:sldMk cId="3164226302" sldId="295"/>
            <ac:spMk id="580" creationId="{00000000-0000-0000-0000-000000000000}"/>
          </ac:spMkLst>
        </pc:spChg>
      </pc:sldChg>
      <pc:sldChg chg="modSp add mod modTransition">
        <pc:chgData name="Sara Cinquini" userId="84900d02-29f6-4605-89dd-d4e751f15263" providerId="ADAL" clId="{D15EBB9A-E19B-4E75-8D36-D5FA6AE7E2C9}" dt="2024-10-15T20:07:57.445" v="3174"/>
        <pc:sldMkLst>
          <pc:docMk/>
          <pc:sldMk cId="2262016691" sldId="296"/>
        </pc:sldMkLst>
        <pc:spChg chg="mod">
          <ac:chgData name="Sara Cinquini" userId="84900d02-29f6-4605-89dd-d4e751f15263" providerId="ADAL" clId="{D15EBB9A-E19B-4E75-8D36-D5FA6AE7E2C9}" dt="2024-10-03T12:50:14.045" v="407" actId="14100"/>
          <ac:spMkLst>
            <pc:docMk/>
            <pc:sldMk cId="2262016691" sldId="296"/>
            <ac:spMk id="4" creationId="{1B7042A1-6997-AE4D-88E4-3BB955829E45}"/>
          </ac:spMkLst>
        </pc:spChg>
        <pc:spChg chg="mod">
          <ac:chgData name="Sara Cinquini" userId="84900d02-29f6-4605-89dd-d4e751f15263" providerId="ADAL" clId="{D15EBB9A-E19B-4E75-8D36-D5FA6AE7E2C9}" dt="2024-10-03T12:50:09.555" v="404" actId="20577"/>
          <ac:spMkLst>
            <pc:docMk/>
            <pc:sldMk cId="2262016691" sldId="296"/>
            <ac:spMk id="580" creationId="{00000000-0000-0000-0000-000000000000}"/>
          </ac:spMkLst>
        </pc:spChg>
      </pc:sldChg>
      <pc:sldChg chg="modSp add mod modTransition">
        <pc:chgData name="Sara Cinquini" userId="84900d02-29f6-4605-89dd-d4e751f15263" providerId="ADAL" clId="{D15EBB9A-E19B-4E75-8D36-D5FA6AE7E2C9}" dt="2024-10-16T20:56:23.274" v="3824" actId="20577"/>
        <pc:sldMkLst>
          <pc:docMk/>
          <pc:sldMk cId="1033741230" sldId="297"/>
        </pc:sldMkLst>
        <pc:spChg chg="mod">
          <ac:chgData name="Sara Cinquini" userId="84900d02-29f6-4605-89dd-d4e751f15263" providerId="ADAL" clId="{D15EBB9A-E19B-4E75-8D36-D5FA6AE7E2C9}" dt="2024-10-03T12:50:24.644" v="421" actId="20577"/>
          <ac:spMkLst>
            <pc:docMk/>
            <pc:sldMk cId="1033741230" sldId="297"/>
            <ac:spMk id="4" creationId="{1B7042A1-6997-AE4D-88E4-3BB955829E45}"/>
          </ac:spMkLst>
        </pc:spChg>
        <pc:spChg chg="mod">
          <ac:chgData name="Sara Cinquini" userId="84900d02-29f6-4605-89dd-d4e751f15263" providerId="ADAL" clId="{D15EBB9A-E19B-4E75-8D36-D5FA6AE7E2C9}" dt="2024-10-16T20:56:23.274" v="3824" actId="20577"/>
          <ac:spMkLst>
            <pc:docMk/>
            <pc:sldMk cId="1033741230" sldId="297"/>
            <ac:spMk id="578" creationId="{00000000-0000-0000-0000-000000000000}"/>
          </ac:spMkLst>
        </pc:spChg>
        <pc:spChg chg="mod">
          <ac:chgData name="Sara Cinquini" userId="84900d02-29f6-4605-89dd-d4e751f15263" providerId="ADAL" clId="{D15EBB9A-E19B-4E75-8D36-D5FA6AE7E2C9}" dt="2024-10-03T12:50:22.544" v="419" actId="20577"/>
          <ac:spMkLst>
            <pc:docMk/>
            <pc:sldMk cId="1033741230" sldId="297"/>
            <ac:spMk id="580" creationId="{00000000-0000-0000-0000-000000000000}"/>
          </ac:spMkLst>
        </pc:spChg>
      </pc:sldChg>
      <pc:sldChg chg="modSp add mod modTransition">
        <pc:chgData name="Sara Cinquini" userId="84900d02-29f6-4605-89dd-d4e751f15263" providerId="ADAL" clId="{D15EBB9A-E19B-4E75-8D36-D5FA6AE7E2C9}" dt="2024-10-15T20:07:57.445" v="3174"/>
        <pc:sldMkLst>
          <pc:docMk/>
          <pc:sldMk cId="1841304076" sldId="298"/>
        </pc:sldMkLst>
        <pc:spChg chg="mod">
          <ac:chgData name="Sara Cinquini" userId="84900d02-29f6-4605-89dd-d4e751f15263" providerId="ADAL" clId="{D15EBB9A-E19B-4E75-8D36-D5FA6AE7E2C9}" dt="2024-10-03T12:50:29.465" v="424" actId="20577"/>
          <ac:spMkLst>
            <pc:docMk/>
            <pc:sldMk cId="1841304076" sldId="298"/>
            <ac:spMk id="4" creationId="{1B7042A1-6997-AE4D-88E4-3BB955829E45}"/>
          </ac:spMkLst>
        </pc:spChg>
        <pc:spChg chg="mod">
          <ac:chgData name="Sara Cinquini" userId="84900d02-29f6-4605-89dd-d4e751f15263" providerId="ADAL" clId="{D15EBB9A-E19B-4E75-8D36-D5FA6AE7E2C9}" dt="2024-10-03T12:50:34.704" v="434" actId="20577"/>
          <ac:spMkLst>
            <pc:docMk/>
            <pc:sldMk cId="1841304076" sldId="298"/>
            <ac:spMk id="580" creationId="{00000000-0000-0000-0000-000000000000}"/>
          </ac:spMkLst>
        </pc:spChg>
      </pc:sldChg>
      <pc:sldChg chg="addSp delSp modSp add mod ord modTransition">
        <pc:chgData name="Sara Cinquini" userId="84900d02-29f6-4605-89dd-d4e751f15263" providerId="ADAL" clId="{D15EBB9A-E19B-4E75-8D36-D5FA6AE7E2C9}" dt="2024-10-15T20:40:06.629" v="3715" actId="20577"/>
        <pc:sldMkLst>
          <pc:docMk/>
          <pc:sldMk cId="260143026" sldId="299"/>
        </pc:sldMkLst>
        <pc:spChg chg="add del mod">
          <ac:chgData name="Sara Cinquini" userId="84900d02-29f6-4605-89dd-d4e751f15263" providerId="ADAL" clId="{D15EBB9A-E19B-4E75-8D36-D5FA6AE7E2C9}" dt="2024-10-03T12:51:22.938" v="443" actId="478"/>
          <ac:spMkLst>
            <pc:docMk/>
            <pc:sldMk cId="260143026" sldId="299"/>
            <ac:spMk id="3" creationId="{CE6C6ED3-F51C-745A-A5F7-FF024783A9F0}"/>
          </ac:spMkLst>
        </pc:spChg>
        <pc:spChg chg="add del mod">
          <ac:chgData name="Sara Cinquini" userId="84900d02-29f6-4605-89dd-d4e751f15263" providerId="ADAL" clId="{D15EBB9A-E19B-4E75-8D36-D5FA6AE7E2C9}" dt="2024-10-03T12:51:32.626" v="445" actId="478"/>
          <ac:spMkLst>
            <pc:docMk/>
            <pc:sldMk cId="260143026" sldId="299"/>
            <ac:spMk id="5" creationId="{BD360435-1B05-FA9E-A3AB-32D3EFD582BA}"/>
          </ac:spMkLst>
        </pc:spChg>
        <pc:spChg chg="add del mod">
          <ac:chgData name="Sara Cinquini" userId="84900d02-29f6-4605-89dd-d4e751f15263" providerId="ADAL" clId="{D15EBB9A-E19B-4E75-8D36-D5FA6AE7E2C9}" dt="2024-10-03T12:51:32.626" v="445" actId="478"/>
          <ac:spMkLst>
            <pc:docMk/>
            <pc:sldMk cId="260143026" sldId="299"/>
            <ac:spMk id="7" creationId="{297B970A-A110-83AC-B48D-84F8B7B4BE82}"/>
          </ac:spMkLst>
        </pc:spChg>
        <pc:spChg chg="add del mod">
          <ac:chgData name="Sara Cinquini" userId="84900d02-29f6-4605-89dd-d4e751f15263" providerId="ADAL" clId="{D15EBB9A-E19B-4E75-8D36-D5FA6AE7E2C9}" dt="2024-10-03T12:51:32.626" v="445" actId="478"/>
          <ac:spMkLst>
            <pc:docMk/>
            <pc:sldMk cId="260143026" sldId="299"/>
            <ac:spMk id="9" creationId="{854EA14D-6D66-AB9E-FC0E-8E96185F7006}"/>
          </ac:spMkLst>
        </pc:spChg>
        <pc:spChg chg="add del mod">
          <ac:chgData name="Sara Cinquini" userId="84900d02-29f6-4605-89dd-d4e751f15263" providerId="ADAL" clId="{D15EBB9A-E19B-4E75-8D36-D5FA6AE7E2C9}" dt="2024-10-03T12:51:32.626" v="445" actId="478"/>
          <ac:spMkLst>
            <pc:docMk/>
            <pc:sldMk cId="260143026" sldId="299"/>
            <ac:spMk id="11" creationId="{345B5718-ECC3-FB2C-9625-BEEC7292757E}"/>
          </ac:spMkLst>
        </pc:spChg>
        <pc:spChg chg="mod">
          <ac:chgData name="Sara Cinquini" userId="84900d02-29f6-4605-89dd-d4e751f15263" providerId="ADAL" clId="{D15EBB9A-E19B-4E75-8D36-D5FA6AE7E2C9}" dt="2024-10-03T12:53:55.573" v="479" actId="20577"/>
          <ac:spMkLst>
            <pc:docMk/>
            <pc:sldMk cId="260143026" sldId="299"/>
            <ac:spMk id="891" creationId="{00000000-0000-0000-0000-000000000000}"/>
          </ac:spMkLst>
        </pc:spChg>
        <pc:spChg chg="del">
          <ac:chgData name="Sara Cinquini" userId="84900d02-29f6-4605-89dd-d4e751f15263" providerId="ADAL" clId="{D15EBB9A-E19B-4E75-8D36-D5FA6AE7E2C9}" dt="2024-10-03T12:51:21.124" v="442" actId="478"/>
          <ac:spMkLst>
            <pc:docMk/>
            <pc:sldMk cId="260143026" sldId="299"/>
            <ac:spMk id="892" creationId="{00000000-0000-0000-0000-000000000000}"/>
          </ac:spMkLst>
        </pc:spChg>
        <pc:spChg chg="mod">
          <ac:chgData name="Sara Cinquini" userId="84900d02-29f6-4605-89dd-d4e751f15263" providerId="ADAL" clId="{D15EBB9A-E19B-4E75-8D36-D5FA6AE7E2C9}" dt="2024-10-15T20:40:06.629" v="3715" actId="20577"/>
          <ac:spMkLst>
            <pc:docMk/>
            <pc:sldMk cId="260143026" sldId="299"/>
            <ac:spMk id="893" creationId="{00000000-0000-0000-0000-000000000000}"/>
          </ac:spMkLst>
        </pc:spChg>
        <pc:spChg chg="del">
          <ac:chgData name="Sara Cinquini" userId="84900d02-29f6-4605-89dd-d4e751f15263" providerId="ADAL" clId="{D15EBB9A-E19B-4E75-8D36-D5FA6AE7E2C9}" dt="2024-10-03T12:51:28.660" v="444" actId="478"/>
          <ac:spMkLst>
            <pc:docMk/>
            <pc:sldMk cId="260143026" sldId="299"/>
            <ac:spMk id="894" creationId="{00000000-0000-0000-0000-000000000000}"/>
          </ac:spMkLst>
        </pc:spChg>
        <pc:spChg chg="del">
          <ac:chgData name="Sara Cinquini" userId="84900d02-29f6-4605-89dd-d4e751f15263" providerId="ADAL" clId="{D15EBB9A-E19B-4E75-8D36-D5FA6AE7E2C9}" dt="2024-10-03T12:51:28.660" v="444" actId="478"/>
          <ac:spMkLst>
            <pc:docMk/>
            <pc:sldMk cId="260143026" sldId="299"/>
            <ac:spMk id="895" creationId="{00000000-0000-0000-0000-000000000000}"/>
          </ac:spMkLst>
        </pc:spChg>
        <pc:spChg chg="del">
          <ac:chgData name="Sara Cinquini" userId="84900d02-29f6-4605-89dd-d4e751f15263" providerId="ADAL" clId="{D15EBB9A-E19B-4E75-8D36-D5FA6AE7E2C9}" dt="2024-10-03T12:51:28.660" v="444" actId="478"/>
          <ac:spMkLst>
            <pc:docMk/>
            <pc:sldMk cId="260143026" sldId="299"/>
            <ac:spMk id="896" creationId="{00000000-0000-0000-0000-000000000000}"/>
          </ac:spMkLst>
        </pc:spChg>
        <pc:spChg chg="del">
          <ac:chgData name="Sara Cinquini" userId="84900d02-29f6-4605-89dd-d4e751f15263" providerId="ADAL" clId="{D15EBB9A-E19B-4E75-8D36-D5FA6AE7E2C9}" dt="2024-10-03T12:51:28.660" v="444" actId="478"/>
          <ac:spMkLst>
            <pc:docMk/>
            <pc:sldMk cId="260143026" sldId="299"/>
            <ac:spMk id="897" creationId="{00000000-0000-0000-0000-000000000000}"/>
          </ac:spMkLst>
        </pc:spChg>
        <pc:graphicFrameChg chg="del modGraphic">
          <ac:chgData name="Sara Cinquini" userId="84900d02-29f6-4605-89dd-d4e751f15263" providerId="ADAL" clId="{D15EBB9A-E19B-4E75-8D36-D5FA6AE7E2C9}" dt="2024-10-03T12:51:18.876" v="441" actId="478"/>
          <ac:graphicFrameMkLst>
            <pc:docMk/>
            <pc:sldMk cId="260143026" sldId="299"/>
            <ac:graphicFrameMk id="898" creationId="{00000000-0000-0000-0000-000000000000}"/>
          </ac:graphicFrameMkLst>
        </pc:graphicFrameChg>
      </pc:sldChg>
      <pc:sldChg chg="addSp delSp modSp add mod ord modTransition modAnim">
        <pc:chgData name="Sara Cinquini" userId="84900d02-29f6-4605-89dd-d4e751f15263" providerId="ADAL" clId="{D15EBB9A-E19B-4E75-8D36-D5FA6AE7E2C9}" dt="2024-10-17T15:10:35.014" v="3909" actId="208"/>
        <pc:sldMkLst>
          <pc:docMk/>
          <pc:sldMk cId="4012804791" sldId="300"/>
        </pc:sldMkLst>
        <pc:spChg chg="add mod">
          <ac:chgData name="Sara Cinquini" userId="84900d02-29f6-4605-89dd-d4e751f15263" providerId="ADAL" clId="{D15EBB9A-E19B-4E75-8D36-D5FA6AE7E2C9}" dt="2024-10-05T10:05:52.514" v="994" actId="208"/>
          <ac:spMkLst>
            <pc:docMk/>
            <pc:sldMk cId="4012804791" sldId="300"/>
            <ac:spMk id="2" creationId="{94A5A3BC-A36E-66C8-23FD-CE8616B4078D}"/>
          </ac:spMkLst>
        </pc:spChg>
        <pc:spChg chg="add del mod">
          <ac:chgData name="Sara Cinquini" userId="84900d02-29f6-4605-89dd-d4e751f15263" providerId="ADAL" clId="{D15EBB9A-E19B-4E75-8D36-D5FA6AE7E2C9}" dt="2024-10-03T12:54:07.138" v="483" actId="478"/>
          <ac:spMkLst>
            <pc:docMk/>
            <pc:sldMk cId="4012804791" sldId="300"/>
            <ac:spMk id="3" creationId="{6CB14ED2-9873-2468-4FAE-26AC2B653EBE}"/>
          </ac:spMkLst>
        </pc:spChg>
        <pc:spChg chg="add mod">
          <ac:chgData name="Sara Cinquini" userId="84900d02-29f6-4605-89dd-d4e751f15263" providerId="ADAL" clId="{D15EBB9A-E19B-4E75-8D36-D5FA6AE7E2C9}" dt="2024-10-15T20:45:01.047" v="3720" actId="208"/>
          <ac:spMkLst>
            <pc:docMk/>
            <pc:sldMk cId="4012804791" sldId="300"/>
            <ac:spMk id="3" creationId="{865AC5E2-5057-7339-951C-B6A446EC4302}"/>
          </ac:spMkLst>
        </pc:spChg>
        <pc:spChg chg="add mod">
          <ac:chgData name="Sara Cinquini" userId="84900d02-29f6-4605-89dd-d4e751f15263" providerId="ADAL" clId="{D15EBB9A-E19B-4E75-8D36-D5FA6AE7E2C9}" dt="2024-10-05T09:45:39.617" v="635" actId="208"/>
          <ac:spMkLst>
            <pc:docMk/>
            <pc:sldMk cId="4012804791" sldId="300"/>
            <ac:spMk id="5" creationId="{51F9F639-FFFC-D51B-CC39-A05BE924CA20}"/>
          </ac:spMkLst>
        </pc:spChg>
        <pc:spChg chg="add mod">
          <ac:chgData name="Sara Cinquini" userId="84900d02-29f6-4605-89dd-d4e751f15263" providerId="ADAL" clId="{D15EBB9A-E19B-4E75-8D36-D5FA6AE7E2C9}" dt="2024-10-05T09:45:42.348" v="636" actId="208"/>
          <ac:spMkLst>
            <pc:docMk/>
            <pc:sldMk cId="4012804791" sldId="300"/>
            <ac:spMk id="6" creationId="{DF2E557D-829A-9C40-B292-AA6A70FCA2B8}"/>
          </ac:spMkLst>
        </pc:spChg>
        <pc:spChg chg="add mod">
          <ac:chgData name="Sara Cinquini" userId="84900d02-29f6-4605-89dd-d4e751f15263" providerId="ADAL" clId="{D15EBB9A-E19B-4E75-8D36-D5FA6AE7E2C9}" dt="2024-10-05T09:45:45.014" v="637" actId="208"/>
          <ac:spMkLst>
            <pc:docMk/>
            <pc:sldMk cId="4012804791" sldId="300"/>
            <ac:spMk id="7" creationId="{ADD0265F-C227-BE25-0DD2-261D3D72EFAE}"/>
          </ac:spMkLst>
        </pc:spChg>
        <pc:spChg chg="add mod">
          <ac:chgData name="Sara Cinquini" userId="84900d02-29f6-4605-89dd-d4e751f15263" providerId="ADAL" clId="{D15EBB9A-E19B-4E75-8D36-D5FA6AE7E2C9}" dt="2024-10-17T15:10:35.014" v="3909" actId="208"/>
          <ac:spMkLst>
            <pc:docMk/>
            <pc:sldMk cId="4012804791" sldId="300"/>
            <ac:spMk id="8" creationId="{7CED3E7F-A81B-91B1-230B-F57B5E4279EA}"/>
          </ac:spMkLst>
        </pc:spChg>
        <pc:spChg chg="mod">
          <ac:chgData name="Sara Cinquini" userId="84900d02-29f6-4605-89dd-d4e751f15263" providerId="ADAL" clId="{D15EBB9A-E19B-4E75-8D36-D5FA6AE7E2C9}" dt="2024-10-03T12:56:08.042" v="564" actId="20577"/>
          <ac:spMkLst>
            <pc:docMk/>
            <pc:sldMk cId="4012804791" sldId="300"/>
            <ac:spMk id="891" creationId="{00000000-0000-0000-0000-000000000000}"/>
          </ac:spMkLst>
        </pc:spChg>
        <pc:spChg chg="del">
          <ac:chgData name="Sara Cinquini" userId="84900d02-29f6-4605-89dd-d4e751f15263" providerId="ADAL" clId="{D15EBB9A-E19B-4E75-8D36-D5FA6AE7E2C9}" dt="2024-10-03T12:54:03.811" v="482" actId="478"/>
          <ac:spMkLst>
            <pc:docMk/>
            <pc:sldMk cId="4012804791" sldId="300"/>
            <ac:spMk id="893" creationId="{00000000-0000-0000-0000-000000000000}"/>
          </ac:spMkLst>
        </pc:spChg>
        <pc:picChg chg="add mod">
          <ac:chgData name="Sara Cinquini" userId="84900d02-29f6-4605-89dd-d4e751f15263" providerId="ADAL" clId="{D15EBB9A-E19B-4E75-8D36-D5FA6AE7E2C9}" dt="2024-10-03T12:54:17.215" v="486" actId="1076"/>
          <ac:picMkLst>
            <pc:docMk/>
            <pc:sldMk cId="4012804791" sldId="300"/>
            <ac:picMk id="4" creationId="{139CF51E-7C4C-CEB6-F582-EC70371814C1}"/>
          </ac:picMkLst>
        </pc:picChg>
      </pc:sldChg>
      <pc:sldChg chg="addSp delSp modSp add mod ord modTransition">
        <pc:chgData name="Sara Cinquini" userId="84900d02-29f6-4605-89dd-d4e751f15263" providerId="ADAL" clId="{D15EBB9A-E19B-4E75-8D36-D5FA6AE7E2C9}" dt="2024-10-15T20:07:57.445" v="3174"/>
        <pc:sldMkLst>
          <pc:docMk/>
          <pc:sldMk cId="219246079" sldId="301"/>
        </pc:sldMkLst>
        <pc:spChg chg="mod">
          <ac:chgData name="Sara Cinquini" userId="84900d02-29f6-4605-89dd-d4e751f15263" providerId="ADAL" clId="{D15EBB9A-E19B-4E75-8D36-D5FA6AE7E2C9}" dt="2024-10-03T12:56:14.530" v="577" actId="20577"/>
          <ac:spMkLst>
            <pc:docMk/>
            <pc:sldMk cId="219246079" sldId="301"/>
            <ac:spMk id="891" creationId="{00000000-0000-0000-0000-000000000000}"/>
          </ac:spMkLst>
        </pc:spChg>
        <pc:picChg chg="add del mod">
          <ac:chgData name="Sara Cinquini" userId="84900d02-29f6-4605-89dd-d4e751f15263" providerId="ADAL" clId="{D15EBB9A-E19B-4E75-8D36-D5FA6AE7E2C9}" dt="2024-10-05T09:20:41.999" v="610" actId="478"/>
          <ac:picMkLst>
            <pc:docMk/>
            <pc:sldMk cId="219246079" sldId="301"/>
            <ac:picMk id="2" creationId="{B84727A5-956F-BC02-C305-09E683B702EC}"/>
          </ac:picMkLst>
        </pc:picChg>
        <pc:picChg chg="del">
          <ac:chgData name="Sara Cinquini" userId="84900d02-29f6-4605-89dd-d4e751f15263" providerId="ADAL" clId="{D15EBB9A-E19B-4E75-8D36-D5FA6AE7E2C9}" dt="2024-10-03T12:54:21.235" v="488" actId="478"/>
          <ac:picMkLst>
            <pc:docMk/>
            <pc:sldMk cId="219246079" sldId="301"/>
            <ac:picMk id="4" creationId="{139CF51E-7C4C-CEB6-F582-EC70371814C1}"/>
          </ac:picMkLst>
        </pc:picChg>
        <pc:picChg chg="add mod">
          <ac:chgData name="Sara Cinquini" userId="84900d02-29f6-4605-89dd-d4e751f15263" providerId="ADAL" clId="{D15EBB9A-E19B-4E75-8D36-D5FA6AE7E2C9}" dt="2024-10-05T09:43:50.063" v="616" actId="1076"/>
          <ac:picMkLst>
            <pc:docMk/>
            <pc:sldMk cId="219246079" sldId="301"/>
            <ac:picMk id="5" creationId="{5A804FAC-057A-16E2-F5A2-533FC2049449}"/>
          </ac:picMkLst>
        </pc:picChg>
      </pc:sldChg>
      <pc:sldChg chg="addSp modSp add mod ord modTransition">
        <pc:chgData name="Sara Cinquini" userId="84900d02-29f6-4605-89dd-d4e751f15263" providerId="ADAL" clId="{D15EBB9A-E19B-4E75-8D36-D5FA6AE7E2C9}" dt="2024-10-17T07:32:59.653" v="3839"/>
        <pc:sldMkLst>
          <pc:docMk/>
          <pc:sldMk cId="1616031263" sldId="302"/>
        </pc:sldMkLst>
        <pc:spChg chg="mod">
          <ac:chgData name="Sara Cinquini" userId="84900d02-29f6-4605-89dd-d4e751f15263" providerId="ADAL" clId="{D15EBB9A-E19B-4E75-8D36-D5FA6AE7E2C9}" dt="2024-10-05T14:19:10.044" v="1427" actId="20577"/>
          <ac:spMkLst>
            <pc:docMk/>
            <pc:sldMk cId="1616031263" sldId="302"/>
            <ac:spMk id="891" creationId="{00000000-0000-0000-0000-000000000000}"/>
          </ac:spMkLst>
        </pc:spChg>
        <pc:spChg chg="mod">
          <ac:chgData name="Sara Cinquini" userId="84900d02-29f6-4605-89dd-d4e751f15263" providerId="ADAL" clId="{D15EBB9A-E19B-4E75-8D36-D5FA6AE7E2C9}" dt="2024-10-05T10:04:25.022" v="964" actId="6549"/>
          <ac:spMkLst>
            <pc:docMk/>
            <pc:sldMk cId="1616031263" sldId="302"/>
            <ac:spMk id="893" creationId="{00000000-0000-0000-0000-000000000000}"/>
          </ac:spMkLst>
        </pc:spChg>
        <pc:picChg chg="add mod">
          <ac:chgData name="Sara Cinquini" userId="84900d02-29f6-4605-89dd-d4e751f15263" providerId="ADAL" clId="{D15EBB9A-E19B-4E75-8D36-D5FA6AE7E2C9}" dt="2024-10-05T10:05:13.204" v="988" actId="1076"/>
          <ac:picMkLst>
            <pc:docMk/>
            <pc:sldMk cId="1616031263" sldId="302"/>
            <ac:picMk id="3" creationId="{C2D2DF98-02F9-15DB-DB74-22295A14BCE6}"/>
          </ac:picMkLst>
        </pc:picChg>
      </pc:sldChg>
      <pc:sldChg chg="addSp delSp modSp add mod ord modTransition">
        <pc:chgData name="Sara Cinquini" userId="84900d02-29f6-4605-89dd-d4e751f15263" providerId="ADAL" clId="{D15EBB9A-E19B-4E75-8D36-D5FA6AE7E2C9}" dt="2024-10-17T07:32:59.653" v="3839"/>
        <pc:sldMkLst>
          <pc:docMk/>
          <pc:sldMk cId="3478759596" sldId="303"/>
        </pc:sldMkLst>
        <pc:spChg chg="add del mod">
          <ac:chgData name="Sara Cinquini" userId="84900d02-29f6-4605-89dd-d4e751f15263" providerId="ADAL" clId="{D15EBB9A-E19B-4E75-8D36-D5FA6AE7E2C9}" dt="2024-10-05T09:48:02.191" v="695" actId="478"/>
          <ac:spMkLst>
            <pc:docMk/>
            <pc:sldMk cId="3478759596" sldId="303"/>
            <ac:spMk id="3" creationId="{B8229B8E-3C8E-2A24-7C53-F17F1F5C3C4F}"/>
          </ac:spMkLst>
        </pc:spChg>
        <pc:spChg chg="add del mod">
          <ac:chgData name="Sara Cinquini" userId="84900d02-29f6-4605-89dd-d4e751f15263" providerId="ADAL" clId="{D15EBB9A-E19B-4E75-8D36-D5FA6AE7E2C9}" dt="2024-10-05T09:48:03.263" v="696" actId="478"/>
          <ac:spMkLst>
            <pc:docMk/>
            <pc:sldMk cId="3478759596" sldId="303"/>
            <ac:spMk id="5" creationId="{4A4E6E8C-F3FD-638A-2BE0-A971A2864356}"/>
          </ac:spMkLst>
        </pc:spChg>
        <pc:spChg chg="add del mod">
          <ac:chgData name="Sara Cinquini" userId="84900d02-29f6-4605-89dd-d4e751f15263" providerId="ADAL" clId="{D15EBB9A-E19B-4E75-8D36-D5FA6AE7E2C9}" dt="2024-10-05T09:58:59.330" v="862" actId="115"/>
          <ac:spMkLst>
            <pc:docMk/>
            <pc:sldMk cId="3478759596" sldId="303"/>
            <ac:spMk id="7" creationId="{75E36819-BB0C-AACB-7DCE-1CF46D850C00}"/>
          </ac:spMkLst>
        </pc:spChg>
        <pc:spChg chg="mod">
          <ac:chgData name="Sara Cinquini" userId="84900d02-29f6-4605-89dd-d4e751f15263" providerId="ADAL" clId="{D15EBB9A-E19B-4E75-8D36-D5FA6AE7E2C9}" dt="2024-10-05T09:58:06.351" v="850" actId="14100"/>
          <ac:spMkLst>
            <pc:docMk/>
            <pc:sldMk cId="3478759596" sldId="303"/>
            <ac:spMk id="936" creationId="{00000000-0000-0000-0000-000000000000}"/>
          </ac:spMkLst>
        </pc:spChg>
        <pc:spChg chg="del">
          <ac:chgData name="Sara Cinquini" userId="84900d02-29f6-4605-89dd-d4e751f15263" providerId="ADAL" clId="{D15EBB9A-E19B-4E75-8D36-D5FA6AE7E2C9}" dt="2024-10-05T09:47:56.847" v="691" actId="478"/>
          <ac:spMkLst>
            <pc:docMk/>
            <pc:sldMk cId="3478759596" sldId="303"/>
            <ac:spMk id="937" creationId="{00000000-0000-0000-0000-000000000000}"/>
          </ac:spMkLst>
        </pc:spChg>
        <pc:spChg chg="mod">
          <ac:chgData name="Sara Cinquini" userId="84900d02-29f6-4605-89dd-d4e751f15263" providerId="ADAL" clId="{D15EBB9A-E19B-4E75-8D36-D5FA6AE7E2C9}" dt="2024-10-05T09:46:59.673" v="660" actId="20577"/>
          <ac:spMkLst>
            <pc:docMk/>
            <pc:sldMk cId="3478759596" sldId="303"/>
            <ac:spMk id="938" creationId="{00000000-0000-0000-0000-000000000000}"/>
          </ac:spMkLst>
        </pc:spChg>
        <pc:spChg chg="mod">
          <ac:chgData name="Sara Cinquini" userId="84900d02-29f6-4605-89dd-d4e751f15263" providerId="ADAL" clId="{D15EBB9A-E19B-4E75-8D36-D5FA6AE7E2C9}" dt="2024-10-05T09:51:15.397" v="802" actId="14100"/>
          <ac:spMkLst>
            <pc:docMk/>
            <pc:sldMk cId="3478759596" sldId="303"/>
            <ac:spMk id="939" creationId="{00000000-0000-0000-0000-000000000000}"/>
          </ac:spMkLst>
        </pc:spChg>
        <pc:spChg chg="del mod">
          <ac:chgData name="Sara Cinquini" userId="84900d02-29f6-4605-89dd-d4e751f15263" providerId="ADAL" clId="{D15EBB9A-E19B-4E75-8D36-D5FA6AE7E2C9}" dt="2024-10-05T09:50:53.471" v="794" actId="478"/>
          <ac:spMkLst>
            <pc:docMk/>
            <pc:sldMk cId="3478759596" sldId="303"/>
            <ac:spMk id="940" creationId="{00000000-0000-0000-0000-000000000000}"/>
          </ac:spMkLst>
        </pc:spChg>
        <pc:spChg chg="del">
          <ac:chgData name="Sara Cinquini" userId="84900d02-29f6-4605-89dd-d4e751f15263" providerId="ADAL" clId="{D15EBB9A-E19B-4E75-8D36-D5FA6AE7E2C9}" dt="2024-10-05T09:48:00.627" v="694" actId="478"/>
          <ac:spMkLst>
            <pc:docMk/>
            <pc:sldMk cId="3478759596" sldId="303"/>
            <ac:spMk id="941" creationId="{00000000-0000-0000-0000-000000000000}"/>
          </ac:spMkLst>
        </pc:spChg>
        <pc:spChg chg="del mod">
          <ac:chgData name="Sara Cinquini" userId="84900d02-29f6-4605-89dd-d4e751f15263" providerId="ADAL" clId="{D15EBB9A-E19B-4E75-8D36-D5FA6AE7E2C9}" dt="2024-10-05T09:47:58.590" v="693" actId="478"/>
          <ac:spMkLst>
            <pc:docMk/>
            <pc:sldMk cId="3478759596" sldId="303"/>
            <ac:spMk id="942" creationId="{00000000-0000-0000-0000-000000000000}"/>
          </ac:spMkLst>
        </pc:spChg>
        <pc:spChg chg="del">
          <ac:chgData name="Sara Cinquini" userId="84900d02-29f6-4605-89dd-d4e751f15263" providerId="ADAL" clId="{D15EBB9A-E19B-4E75-8D36-D5FA6AE7E2C9}" dt="2024-10-05T09:48:05.368" v="698" actId="478"/>
          <ac:spMkLst>
            <pc:docMk/>
            <pc:sldMk cId="3478759596" sldId="303"/>
            <ac:spMk id="944" creationId="{00000000-0000-0000-0000-000000000000}"/>
          </ac:spMkLst>
        </pc:spChg>
        <pc:spChg chg="del mod">
          <ac:chgData name="Sara Cinquini" userId="84900d02-29f6-4605-89dd-d4e751f15263" providerId="ADAL" clId="{D15EBB9A-E19B-4E75-8D36-D5FA6AE7E2C9}" dt="2024-10-05T09:51:28.234" v="806" actId="478"/>
          <ac:spMkLst>
            <pc:docMk/>
            <pc:sldMk cId="3478759596" sldId="303"/>
            <ac:spMk id="962" creationId="{00000000-0000-0000-0000-000000000000}"/>
          </ac:spMkLst>
        </pc:spChg>
        <pc:grpChg chg="del">
          <ac:chgData name="Sara Cinquini" userId="84900d02-29f6-4605-89dd-d4e751f15263" providerId="ADAL" clId="{D15EBB9A-E19B-4E75-8D36-D5FA6AE7E2C9}" dt="2024-10-05T09:48:04.375" v="697" actId="478"/>
          <ac:grpSpMkLst>
            <pc:docMk/>
            <pc:sldMk cId="3478759596" sldId="303"/>
            <ac:grpSpMk id="945" creationId="{00000000-0000-0000-0000-000000000000}"/>
          </ac:grpSpMkLst>
        </pc:grpChg>
        <pc:grpChg chg="del mod">
          <ac:chgData name="Sara Cinquini" userId="84900d02-29f6-4605-89dd-d4e751f15263" providerId="ADAL" clId="{D15EBB9A-E19B-4E75-8D36-D5FA6AE7E2C9}" dt="2024-10-05T09:51:31.104" v="807" actId="478"/>
          <ac:grpSpMkLst>
            <pc:docMk/>
            <pc:sldMk cId="3478759596" sldId="303"/>
            <ac:grpSpMk id="959" creationId="{00000000-0000-0000-0000-000000000000}"/>
          </ac:grpSpMkLst>
        </pc:grpChg>
        <pc:picChg chg="add del mod">
          <ac:chgData name="Sara Cinquini" userId="84900d02-29f6-4605-89dd-d4e751f15263" providerId="ADAL" clId="{D15EBB9A-E19B-4E75-8D36-D5FA6AE7E2C9}" dt="2024-10-05T09:51:55.650" v="817" actId="478"/>
          <ac:picMkLst>
            <pc:docMk/>
            <pc:sldMk cId="3478759596" sldId="303"/>
            <ac:picMk id="9" creationId="{BBDAE730-F4B0-4B46-C0CD-6ECBBD9B54A3}"/>
          </ac:picMkLst>
        </pc:picChg>
        <pc:picChg chg="add mod">
          <ac:chgData name="Sara Cinquini" userId="84900d02-29f6-4605-89dd-d4e751f15263" providerId="ADAL" clId="{D15EBB9A-E19B-4E75-8D36-D5FA6AE7E2C9}" dt="2024-10-05T09:52:27.288" v="829"/>
          <ac:picMkLst>
            <pc:docMk/>
            <pc:sldMk cId="3478759596" sldId="303"/>
            <ac:picMk id="11" creationId="{67FFB8D3-24E8-5D3D-6774-0E7A7E80E85F}"/>
          </ac:picMkLst>
        </pc:picChg>
        <pc:picChg chg="add mod">
          <ac:chgData name="Sara Cinquini" userId="84900d02-29f6-4605-89dd-d4e751f15263" providerId="ADAL" clId="{D15EBB9A-E19B-4E75-8D36-D5FA6AE7E2C9}" dt="2024-10-05T09:53:00.962" v="837" actId="1076"/>
          <ac:picMkLst>
            <pc:docMk/>
            <pc:sldMk cId="3478759596" sldId="303"/>
            <ac:picMk id="13" creationId="{600C083E-E1E6-AEB5-EA24-841E9A3D228C}"/>
          </ac:picMkLst>
        </pc:picChg>
      </pc:sldChg>
      <pc:sldChg chg="addSp delSp modSp add del mod ord">
        <pc:chgData name="Sara Cinquini" userId="84900d02-29f6-4605-89dd-d4e751f15263" providerId="ADAL" clId="{D15EBB9A-E19B-4E75-8D36-D5FA6AE7E2C9}" dt="2024-10-03T12:55:02.574" v="509" actId="2696"/>
        <pc:sldMkLst>
          <pc:docMk/>
          <pc:sldMk cId="4015164472" sldId="303"/>
        </pc:sldMkLst>
        <pc:spChg chg="add mod">
          <ac:chgData name="Sara Cinquini" userId="84900d02-29f6-4605-89dd-d4e751f15263" providerId="ADAL" clId="{D15EBB9A-E19B-4E75-8D36-D5FA6AE7E2C9}" dt="2024-10-03T12:54:59.277" v="508" actId="478"/>
          <ac:spMkLst>
            <pc:docMk/>
            <pc:sldMk cId="4015164472" sldId="303"/>
            <ac:spMk id="3" creationId="{FC3124FB-8802-5FE8-C42F-EE22EDB3222D}"/>
          </ac:spMkLst>
        </pc:spChg>
        <pc:spChg chg="del mod">
          <ac:chgData name="Sara Cinquini" userId="84900d02-29f6-4605-89dd-d4e751f15263" providerId="ADAL" clId="{D15EBB9A-E19B-4E75-8D36-D5FA6AE7E2C9}" dt="2024-10-03T12:54:59.277" v="508" actId="478"/>
          <ac:spMkLst>
            <pc:docMk/>
            <pc:sldMk cId="4015164472" sldId="303"/>
            <ac:spMk id="891" creationId="{00000000-0000-0000-0000-000000000000}"/>
          </ac:spMkLst>
        </pc:spChg>
      </pc:sldChg>
      <pc:sldChg chg="addSp delSp modSp add mod ord modTransition">
        <pc:chgData name="Sara Cinquini" userId="84900d02-29f6-4605-89dd-d4e751f15263" providerId="ADAL" clId="{D15EBB9A-E19B-4E75-8D36-D5FA6AE7E2C9}" dt="2024-10-17T07:32:59.653" v="3839"/>
        <pc:sldMkLst>
          <pc:docMk/>
          <pc:sldMk cId="477682671" sldId="304"/>
        </pc:sldMkLst>
        <pc:spChg chg="mod">
          <ac:chgData name="Sara Cinquini" userId="84900d02-29f6-4605-89dd-d4e751f15263" providerId="ADAL" clId="{D15EBB9A-E19B-4E75-8D36-D5FA6AE7E2C9}" dt="2024-10-05T14:22:21.249" v="1577" actId="115"/>
          <ac:spMkLst>
            <pc:docMk/>
            <pc:sldMk cId="477682671" sldId="304"/>
            <ac:spMk id="7" creationId="{75E36819-BB0C-AACB-7DCE-1CF46D850C00}"/>
          </ac:spMkLst>
        </pc:spChg>
        <pc:spChg chg="mod">
          <ac:chgData name="Sara Cinquini" userId="84900d02-29f6-4605-89dd-d4e751f15263" providerId="ADAL" clId="{D15EBB9A-E19B-4E75-8D36-D5FA6AE7E2C9}" dt="2024-10-05T14:22:14.499" v="1568" actId="14100"/>
          <ac:spMkLst>
            <pc:docMk/>
            <pc:sldMk cId="477682671" sldId="304"/>
            <ac:spMk id="936" creationId="{00000000-0000-0000-0000-000000000000}"/>
          </ac:spMkLst>
        </pc:spChg>
        <pc:spChg chg="mod">
          <ac:chgData name="Sara Cinquini" userId="84900d02-29f6-4605-89dd-d4e751f15263" providerId="ADAL" clId="{D15EBB9A-E19B-4E75-8D36-D5FA6AE7E2C9}" dt="2024-10-05T13:55:27.164" v="1349" actId="14100"/>
          <ac:spMkLst>
            <pc:docMk/>
            <pc:sldMk cId="477682671" sldId="304"/>
            <ac:spMk id="939" creationId="{00000000-0000-0000-0000-000000000000}"/>
          </ac:spMkLst>
        </pc:spChg>
        <pc:picChg chg="add del mod">
          <ac:chgData name="Sara Cinquini" userId="84900d02-29f6-4605-89dd-d4e751f15263" providerId="ADAL" clId="{D15EBB9A-E19B-4E75-8D36-D5FA6AE7E2C9}" dt="2024-10-05T10:00:23.296" v="894" actId="478"/>
          <ac:picMkLst>
            <pc:docMk/>
            <pc:sldMk cId="477682671" sldId="304"/>
            <ac:picMk id="3" creationId="{CB6B49E6-49F3-0623-E3A7-CD49BE619AD3}"/>
          </ac:picMkLst>
        </pc:picChg>
        <pc:picChg chg="add mod">
          <ac:chgData name="Sara Cinquini" userId="84900d02-29f6-4605-89dd-d4e751f15263" providerId="ADAL" clId="{D15EBB9A-E19B-4E75-8D36-D5FA6AE7E2C9}" dt="2024-10-05T14:22:16.851" v="1576" actId="1035"/>
          <ac:picMkLst>
            <pc:docMk/>
            <pc:sldMk cId="477682671" sldId="304"/>
            <ac:picMk id="5" creationId="{58AFB762-64BD-9E0E-5286-BCE86989ECB0}"/>
          </ac:picMkLst>
        </pc:picChg>
        <pc:picChg chg="del">
          <ac:chgData name="Sara Cinquini" userId="84900d02-29f6-4605-89dd-d4e751f15263" providerId="ADAL" clId="{D15EBB9A-E19B-4E75-8D36-D5FA6AE7E2C9}" dt="2024-10-05T10:00:02.112" v="887" actId="478"/>
          <ac:picMkLst>
            <pc:docMk/>
            <pc:sldMk cId="477682671" sldId="304"/>
            <ac:picMk id="11" creationId="{67FFB8D3-24E8-5D3D-6774-0E7A7E80E85F}"/>
          </ac:picMkLst>
        </pc:picChg>
        <pc:picChg chg="del">
          <ac:chgData name="Sara Cinquini" userId="84900d02-29f6-4605-89dd-d4e751f15263" providerId="ADAL" clId="{D15EBB9A-E19B-4E75-8D36-D5FA6AE7E2C9}" dt="2024-10-05T09:59:50.935" v="882" actId="478"/>
          <ac:picMkLst>
            <pc:docMk/>
            <pc:sldMk cId="477682671" sldId="304"/>
            <ac:picMk id="13" creationId="{600C083E-E1E6-AEB5-EA24-841E9A3D228C}"/>
          </ac:picMkLst>
        </pc:picChg>
      </pc:sldChg>
      <pc:sldChg chg="addSp delSp modSp add mod ord modTransition">
        <pc:chgData name="Sara Cinquini" userId="84900d02-29f6-4605-89dd-d4e751f15263" providerId="ADAL" clId="{D15EBB9A-E19B-4E75-8D36-D5FA6AE7E2C9}" dt="2024-10-17T07:32:59.653" v="3839"/>
        <pc:sldMkLst>
          <pc:docMk/>
          <pc:sldMk cId="2330026132" sldId="305"/>
        </pc:sldMkLst>
        <pc:spChg chg="mod">
          <ac:chgData name="Sara Cinquini" userId="84900d02-29f6-4605-89dd-d4e751f15263" providerId="ADAL" clId="{D15EBB9A-E19B-4E75-8D36-D5FA6AE7E2C9}" dt="2024-10-05T14:19:25.258" v="1463" actId="20577"/>
          <ac:spMkLst>
            <pc:docMk/>
            <pc:sldMk cId="2330026132" sldId="305"/>
            <ac:spMk id="891" creationId="{00000000-0000-0000-0000-000000000000}"/>
          </ac:spMkLst>
        </pc:spChg>
        <pc:spChg chg="mod">
          <ac:chgData name="Sara Cinquini" userId="84900d02-29f6-4605-89dd-d4e751f15263" providerId="ADAL" clId="{D15EBB9A-E19B-4E75-8D36-D5FA6AE7E2C9}" dt="2024-10-05T10:05:01.216" v="985" actId="14100"/>
          <ac:spMkLst>
            <pc:docMk/>
            <pc:sldMk cId="2330026132" sldId="305"/>
            <ac:spMk id="893" creationId="{00000000-0000-0000-0000-000000000000}"/>
          </ac:spMkLst>
        </pc:spChg>
        <pc:picChg chg="del">
          <ac:chgData name="Sara Cinquini" userId="84900d02-29f6-4605-89dd-d4e751f15263" providerId="ADAL" clId="{D15EBB9A-E19B-4E75-8D36-D5FA6AE7E2C9}" dt="2024-10-05T10:04:37.728" v="977" actId="478"/>
          <ac:picMkLst>
            <pc:docMk/>
            <pc:sldMk cId="2330026132" sldId="305"/>
            <ac:picMk id="3" creationId="{C2D2DF98-02F9-15DB-DB74-22295A14BCE6}"/>
          </ac:picMkLst>
        </pc:picChg>
        <pc:picChg chg="add mod">
          <ac:chgData name="Sara Cinquini" userId="84900d02-29f6-4605-89dd-d4e751f15263" providerId="ADAL" clId="{D15EBB9A-E19B-4E75-8D36-D5FA6AE7E2C9}" dt="2024-10-05T10:05:05.570" v="986" actId="1440"/>
          <ac:picMkLst>
            <pc:docMk/>
            <pc:sldMk cId="2330026132" sldId="305"/>
            <ac:picMk id="4" creationId="{F5CFB7CC-9BBF-77EE-9D1D-2AAE2EB5B259}"/>
          </ac:picMkLst>
        </pc:picChg>
      </pc:sldChg>
      <pc:sldChg chg="modSp add del mod">
        <pc:chgData name="Sara Cinquini" userId="84900d02-29f6-4605-89dd-d4e751f15263" providerId="ADAL" clId="{D15EBB9A-E19B-4E75-8D36-D5FA6AE7E2C9}" dt="2024-10-05T13:21:10.118" v="1002" actId="2696"/>
        <pc:sldMkLst>
          <pc:docMk/>
          <pc:sldMk cId="3464851088" sldId="306"/>
        </pc:sldMkLst>
        <pc:spChg chg="mod">
          <ac:chgData name="Sara Cinquini" userId="84900d02-29f6-4605-89dd-d4e751f15263" providerId="ADAL" clId="{D15EBB9A-E19B-4E75-8D36-D5FA6AE7E2C9}" dt="2024-10-05T13:19:51.559" v="996" actId="113"/>
          <ac:spMkLst>
            <pc:docMk/>
            <pc:sldMk cId="3464851088" sldId="306"/>
            <ac:spMk id="893" creationId="{00000000-0000-0000-0000-000000000000}"/>
          </ac:spMkLst>
        </pc:spChg>
      </pc:sldChg>
      <pc:sldChg chg="addSp delSp modSp add mod ord modTransition">
        <pc:chgData name="Sara Cinquini" userId="84900d02-29f6-4605-89dd-d4e751f15263" providerId="ADAL" clId="{D15EBB9A-E19B-4E75-8D36-D5FA6AE7E2C9}" dt="2024-10-17T07:32:59.653" v="3839"/>
        <pc:sldMkLst>
          <pc:docMk/>
          <pc:sldMk cId="323723186" sldId="307"/>
        </pc:sldMkLst>
        <pc:spChg chg="mod">
          <ac:chgData name="Sara Cinquini" userId="84900d02-29f6-4605-89dd-d4e751f15263" providerId="ADAL" clId="{D15EBB9A-E19B-4E75-8D36-D5FA6AE7E2C9}" dt="2024-10-05T13:30:40.061" v="1226" actId="1036"/>
          <ac:spMkLst>
            <pc:docMk/>
            <pc:sldMk cId="323723186" sldId="307"/>
            <ac:spMk id="7" creationId="{75E36819-BB0C-AACB-7DCE-1CF46D850C00}"/>
          </ac:spMkLst>
        </pc:spChg>
        <pc:spChg chg="mod">
          <ac:chgData name="Sara Cinquini" userId="84900d02-29f6-4605-89dd-d4e751f15263" providerId="ADAL" clId="{D15EBB9A-E19B-4E75-8D36-D5FA6AE7E2C9}" dt="2024-10-05T13:30:15.544" v="1207" actId="14100"/>
          <ac:spMkLst>
            <pc:docMk/>
            <pc:sldMk cId="323723186" sldId="307"/>
            <ac:spMk id="936" creationId="{00000000-0000-0000-0000-000000000000}"/>
          </ac:spMkLst>
        </pc:spChg>
        <pc:spChg chg="mod">
          <ac:chgData name="Sara Cinquini" userId="84900d02-29f6-4605-89dd-d4e751f15263" providerId="ADAL" clId="{D15EBB9A-E19B-4E75-8D36-D5FA6AE7E2C9}" dt="2024-10-05T14:20:09.122" v="1505" actId="20577"/>
          <ac:spMkLst>
            <pc:docMk/>
            <pc:sldMk cId="323723186" sldId="307"/>
            <ac:spMk id="938" creationId="{00000000-0000-0000-0000-000000000000}"/>
          </ac:spMkLst>
        </pc:spChg>
        <pc:spChg chg="mod">
          <ac:chgData name="Sara Cinquini" userId="84900d02-29f6-4605-89dd-d4e751f15263" providerId="ADAL" clId="{D15EBB9A-E19B-4E75-8D36-D5FA6AE7E2C9}" dt="2024-10-05T14:20:17.246" v="1509" actId="14100"/>
          <ac:spMkLst>
            <pc:docMk/>
            <pc:sldMk cId="323723186" sldId="307"/>
            <ac:spMk id="939" creationId="{00000000-0000-0000-0000-000000000000}"/>
          </ac:spMkLst>
        </pc:spChg>
        <pc:spChg chg="mod">
          <ac:chgData name="Sara Cinquini" userId="84900d02-29f6-4605-89dd-d4e751f15263" providerId="ADAL" clId="{D15EBB9A-E19B-4E75-8D36-D5FA6AE7E2C9}" dt="2024-10-05T14:20:20.282" v="1519" actId="1036"/>
          <ac:spMkLst>
            <pc:docMk/>
            <pc:sldMk cId="323723186" sldId="307"/>
            <ac:spMk id="943" creationId="{00000000-0000-0000-0000-000000000000}"/>
          </ac:spMkLst>
        </pc:spChg>
        <pc:picChg chg="add del mod">
          <ac:chgData name="Sara Cinquini" userId="84900d02-29f6-4605-89dd-d4e751f15263" providerId="ADAL" clId="{D15EBB9A-E19B-4E75-8D36-D5FA6AE7E2C9}" dt="2024-10-05T13:25:26.066" v="1158" actId="478"/>
          <ac:picMkLst>
            <pc:docMk/>
            <pc:sldMk cId="323723186" sldId="307"/>
            <ac:picMk id="3" creationId="{96106CD7-8E37-EC04-911C-3111D6FCB95C}"/>
          </ac:picMkLst>
        </pc:picChg>
        <pc:picChg chg="add mod">
          <ac:chgData name="Sara Cinquini" userId="84900d02-29f6-4605-89dd-d4e751f15263" providerId="ADAL" clId="{D15EBB9A-E19B-4E75-8D36-D5FA6AE7E2C9}" dt="2024-10-05T14:20:27.599" v="1521" actId="1076"/>
          <ac:picMkLst>
            <pc:docMk/>
            <pc:sldMk cId="323723186" sldId="307"/>
            <ac:picMk id="5" creationId="{DA34BD3A-30BC-7C43-A5AC-125B1E1BE8FD}"/>
          </ac:picMkLst>
        </pc:picChg>
        <pc:picChg chg="del">
          <ac:chgData name="Sara Cinquini" userId="84900d02-29f6-4605-89dd-d4e751f15263" providerId="ADAL" clId="{D15EBB9A-E19B-4E75-8D36-D5FA6AE7E2C9}" dt="2024-10-05T13:30:13.297" v="1206" actId="478"/>
          <ac:picMkLst>
            <pc:docMk/>
            <pc:sldMk cId="323723186" sldId="307"/>
            <ac:picMk id="11" creationId="{67FFB8D3-24E8-5D3D-6774-0E7A7E80E85F}"/>
          </ac:picMkLst>
        </pc:picChg>
        <pc:picChg chg="del">
          <ac:chgData name="Sara Cinquini" userId="84900d02-29f6-4605-89dd-d4e751f15263" providerId="ADAL" clId="{D15EBB9A-E19B-4E75-8D36-D5FA6AE7E2C9}" dt="2024-10-05T13:22:21.286" v="1070" actId="478"/>
          <ac:picMkLst>
            <pc:docMk/>
            <pc:sldMk cId="323723186" sldId="307"/>
            <ac:picMk id="13" creationId="{600C083E-E1E6-AEB5-EA24-841E9A3D228C}"/>
          </ac:picMkLst>
        </pc:picChg>
      </pc:sldChg>
      <pc:sldChg chg="delSp modSp add mod ord modTransition">
        <pc:chgData name="Sara Cinquini" userId="84900d02-29f6-4605-89dd-d4e751f15263" providerId="ADAL" clId="{D15EBB9A-E19B-4E75-8D36-D5FA6AE7E2C9}" dt="2024-10-17T07:32:59.653" v="3839"/>
        <pc:sldMkLst>
          <pc:docMk/>
          <pc:sldMk cId="2539235054" sldId="308"/>
        </pc:sldMkLst>
        <pc:spChg chg="mod">
          <ac:chgData name="Sara Cinquini" userId="84900d02-29f6-4605-89dd-d4e751f15263" providerId="ADAL" clId="{D15EBB9A-E19B-4E75-8D36-D5FA6AE7E2C9}" dt="2024-10-05T14:20:13.933" v="1508" actId="14100"/>
          <ac:spMkLst>
            <pc:docMk/>
            <pc:sldMk cId="2539235054" sldId="308"/>
            <ac:spMk id="938" creationId="{00000000-0000-0000-0000-000000000000}"/>
          </ac:spMkLst>
        </pc:spChg>
        <pc:spChg chg="mod">
          <ac:chgData name="Sara Cinquini" userId="84900d02-29f6-4605-89dd-d4e751f15263" providerId="ADAL" clId="{D15EBB9A-E19B-4E75-8D36-D5FA6AE7E2C9}" dt="2024-10-05T14:19:55.200" v="1479" actId="14100"/>
          <ac:spMkLst>
            <pc:docMk/>
            <pc:sldMk cId="2539235054" sldId="308"/>
            <ac:spMk id="939" creationId="{00000000-0000-0000-0000-000000000000}"/>
          </ac:spMkLst>
        </pc:spChg>
        <pc:spChg chg="mod">
          <ac:chgData name="Sara Cinquini" userId="84900d02-29f6-4605-89dd-d4e751f15263" providerId="ADAL" clId="{D15EBB9A-E19B-4E75-8D36-D5FA6AE7E2C9}" dt="2024-10-05T14:19:59.050" v="1489" actId="1036"/>
          <ac:spMkLst>
            <pc:docMk/>
            <pc:sldMk cId="2539235054" sldId="308"/>
            <ac:spMk id="943" creationId="{00000000-0000-0000-0000-000000000000}"/>
          </ac:spMkLst>
        </pc:spChg>
        <pc:picChg chg="mod">
          <ac:chgData name="Sara Cinquini" userId="84900d02-29f6-4605-89dd-d4e751f15263" providerId="ADAL" clId="{D15EBB9A-E19B-4E75-8D36-D5FA6AE7E2C9}" dt="2024-10-05T13:25:17.442" v="1155" actId="1036"/>
          <ac:picMkLst>
            <pc:docMk/>
            <pc:sldMk cId="2539235054" sldId="308"/>
            <ac:picMk id="3" creationId="{96106CD7-8E37-EC04-911C-3111D6FCB95C}"/>
          </ac:picMkLst>
        </pc:picChg>
        <pc:picChg chg="del">
          <ac:chgData name="Sara Cinquini" userId="84900d02-29f6-4605-89dd-d4e751f15263" providerId="ADAL" clId="{D15EBB9A-E19B-4E75-8D36-D5FA6AE7E2C9}" dt="2024-10-05T13:25:09.866" v="1120" actId="478"/>
          <ac:picMkLst>
            <pc:docMk/>
            <pc:sldMk cId="2539235054" sldId="308"/>
            <ac:picMk id="5" creationId="{DA34BD3A-30BC-7C43-A5AC-125B1E1BE8FD}"/>
          </ac:picMkLst>
        </pc:picChg>
      </pc:sldChg>
      <pc:sldChg chg="addSp modSp add mod ord modTransition">
        <pc:chgData name="Sara Cinquini" userId="84900d02-29f6-4605-89dd-d4e751f15263" providerId="ADAL" clId="{D15EBB9A-E19B-4E75-8D36-D5FA6AE7E2C9}" dt="2024-10-17T07:32:59.653" v="3839"/>
        <pc:sldMkLst>
          <pc:docMk/>
          <pc:sldMk cId="2797163538" sldId="309"/>
        </pc:sldMkLst>
        <pc:spChg chg="mod">
          <ac:chgData name="Sara Cinquini" userId="84900d02-29f6-4605-89dd-d4e751f15263" providerId="ADAL" clId="{D15EBB9A-E19B-4E75-8D36-D5FA6AE7E2C9}" dt="2024-10-05T14:20:32.203" v="1523" actId="20577"/>
          <ac:spMkLst>
            <pc:docMk/>
            <pc:sldMk cId="2797163538" sldId="309"/>
            <ac:spMk id="891" creationId="{00000000-0000-0000-0000-000000000000}"/>
          </ac:spMkLst>
        </pc:spChg>
        <pc:spChg chg="mod">
          <ac:chgData name="Sara Cinquini" userId="84900d02-29f6-4605-89dd-d4e751f15263" providerId="ADAL" clId="{D15EBB9A-E19B-4E75-8D36-D5FA6AE7E2C9}" dt="2024-10-05T13:46:27.985" v="1292" actId="113"/>
          <ac:spMkLst>
            <pc:docMk/>
            <pc:sldMk cId="2797163538" sldId="309"/>
            <ac:spMk id="893" creationId="{00000000-0000-0000-0000-000000000000}"/>
          </ac:spMkLst>
        </pc:spChg>
        <pc:picChg chg="add mod modCrop">
          <ac:chgData name="Sara Cinquini" userId="84900d02-29f6-4605-89dd-d4e751f15263" providerId="ADAL" clId="{D15EBB9A-E19B-4E75-8D36-D5FA6AE7E2C9}" dt="2024-10-05T13:46:13.320" v="1291" actId="1440"/>
          <ac:picMkLst>
            <pc:docMk/>
            <pc:sldMk cId="2797163538" sldId="309"/>
            <ac:picMk id="3" creationId="{BEBD74BE-4C6E-CE47-2D8A-C1C4555E80E5}"/>
          </ac:picMkLst>
        </pc:picChg>
      </pc:sldChg>
      <pc:sldChg chg="addSp delSp modSp add mod ord modTransition">
        <pc:chgData name="Sara Cinquini" userId="84900d02-29f6-4605-89dd-d4e751f15263" providerId="ADAL" clId="{D15EBB9A-E19B-4E75-8D36-D5FA6AE7E2C9}" dt="2024-10-17T07:32:59.653" v="3839"/>
        <pc:sldMkLst>
          <pc:docMk/>
          <pc:sldMk cId="612903701" sldId="310"/>
        </pc:sldMkLst>
        <pc:spChg chg="mod">
          <ac:chgData name="Sara Cinquini" userId="84900d02-29f6-4605-89dd-d4e751f15263" providerId="ADAL" clId="{D15EBB9A-E19B-4E75-8D36-D5FA6AE7E2C9}" dt="2024-10-05T13:50:59.913" v="1326" actId="20577"/>
          <ac:spMkLst>
            <pc:docMk/>
            <pc:sldMk cId="612903701" sldId="310"/>
            <ac:spMk id="7" creationId="{75E36819-BB0C-AACB-7DCE-1CF46D850C00}"/>
          </ac:spMkLst>
        </pc:spChg>
        <pc:spChg chg="mod">
          <ac:chgData name="Sara Cinquini" userId="84900d02-29f6-4605-89dd-d4e751f15263" providerId="ADAL" clId="{D15EBB9A-E19B-4E75-8D36-D5FA6AE7E2C9}" dt="2024-10-05T13:47:38.575" v="1310" actId="14100"/>
          <ac:spMkLst>
            <pc:docMk/>
            <pc:sldMk cId="612903701" sldId="310"/>
            <ac:spMk id="936" creationId="{00000000-0000-0000-0000-000000000000}"/>
          </ac:spMkLst>
        </pc:spChg>
        <pc:spChg chg="mod">
          <ac:chgData name="Sara Cinquini" userId="84900d02-29f6-4605-89dd-d4e751f15263" providerId="ADAL" clId="{D15EBB9A-E19B-4E75-8D36-D5FA6AE7E2C9}" dt="2024-10-05T14:20:44.209" v="1540" actId="20577"/>
          <ac:spMkLst>
            <pc:docMk/>
            <pc:sldMk cId="612903701" sldId="310"/>
            <ac:spMk id="938" creationId="{00000000-0000-0000-0000-000000000000}"/>
          </ac:spMkLst>
        </pc:spChg>
        <pc:spChg chg="mod">
          <ac:chgData name="Sara Cinquini" userId="84900d02-29f6-4605-89dd-d4e751f15263" providerId="ADAL" clId="{D15EBB9A-E19B-4E75-8D36-D5FA6AE7E2C9}" dt="2024-10-05T13:46:51.409" v="1303" actId="20577"/>
          <ac:spMkLst>
            <pc:docMk/>
            <pc:sldMk cId="612903701" sldId="310"/>
            <ac:spMk id="939" creationId="{00000000-0000-0000-0000-000000000000}"/>
          </ac:spMkLst>
        </pc:spChg>
        <pc:picChg chg="add mod">
          <ac:chgData name="Sara Cinquini" userId="84900d02-29f6-4605-89dd-d4e751f15263" providerId="ADAL" clId="{D15EBB9A-E19B-4E75-8D36-D5FA6AE7E2C9}" dt="2024-10-05T13:49:26.885" v="1315" actId="1076"/>
          <ac:picMkLst>
            <pc:docMk/>
            <pc:sldMk cId="612903701" sldId="310"/>
            <ac:picMk id="3" creationId="{3495311C-1852-0317-2C5F-F12F93B5D94E}"/>
          </ac:picMkLst>
        </pc:picChg>
        <pc:picChg chg="del">
          <ac:chgData name="Sara Cinquini" userId="84900d02-29f6-4605-89dd-d4e751f15263" providerId="ADAL" clId="{D15EBB9A-E19B-4E75-8D36-D5FA6AE7E2C9}" dt="2024-10-05T13:47:25.090" v="1304" actId="478"/>
          <ac:picMkLst>
            <pc:docMk/>
            <pc:sldMk cId="612903701" sldId="310"/>
            <ac:picMk id="5" creationId="{DA34BD3A-30BC-7C43-A5AC-125B1E1BE8FD}"/>
          </ac:picMkLst>
        </pc:picChg>
        <pc:picChg chg="add mod">
          <ac:chgData name="Sara Cinquini" userId="84900d02-29f6-4605-89dd-d4e751f15263" providerId="ADAL" clId="{D15EBB9A-E19B-4E75-8D36-D5FA6AE7E2C9}" dt="2024-10-05T13:50:16.239" v="1320" actId="1440"/>
          <ac:picMkLst>
            <pc:docMk/>
            <pc:sldMk cId="612903701" sldId="310"/>
            <ac:picMk id="6" creationId="{4AC0F915-CFD5-9DD1-035D-3614B2BE1F7C}"/>
          </ac:picMkLst>
        </pc:picChg>
      </pc:sldChg>
      <pc:sldChg chg="delSp modSp add mod ord modTransition">
        <pc:chgData name="Sara Cinquini" userId="84900d02-29f6-4605-89dd-d4e751f15263" providerId="ADAL" clId="{D15EBB9A-E19B-4E75-8D36-D5FA6AE7E2C9}" dt="2024-10-15T20:07:57.445" v="3174"/>
        <pc:sldMkLst>
          <pc:docMk/>
          <pc:sldMk cId="2791129185" sldId="311"/>
        </pc:sldMkLst>
        <pc:spChg chg="mod">
          <ac:chgData name="Sara Cinquini" userId="84900d02-29f6-4605-89dd-d4e751f15263" providerId="ADAL" clId="{D15EBB9A-E19B-4E75-8D36-D5FA6AE7E2C9}" dt="2024-10-05T14:16:20.946" v="1370" actId="20577"/>
          <ac:spMkLst>
            <pc:docMk/>
            <pc:sldMk cId="2791129185" sldId="311"/>
            <ac:spMk id="903" creationId="{00000000-0000-0000-0000-000000000000}"/>
          </ac:spMkLst>
        </pc:spChg>
        <pc:spChg chg="mod">
          <ac:chgData name="Sara Cinquini" userId="84900d02-29f6-4605-89dd-d4e751f15263" providerId="ADAL" clId="{D15EBB9A-E19B-4E75-8D36-D5FA6AE7E2C9}" dt="2024-10-05T14:16:26.073" v="1376" actId="20577"/>
          <ac:spMkLst>
            <pc:docMk/>
            <pc:sldMk cId="2791129185" sldId="311"/>
            <ac:spMk id="904" creationId="{00000000-0000-0000-0000-000000000000}"/>
          </ac:spMkLst>
        </pc:spChg>
        <pc:spChg chg="mod">
          <ac:chgData name="Sara Cinquini" userId="84900d02-29f6-4605-89dd-d4e751f15263" providerId="ADAL" clId="{D15EBB9A-E19B-4E75-8D36-D5FA6AE7E2C9}" dt="2024-10-07T07:54:50.594" v="1654" actId="1076"/>
          <ac:spMkLst>
            <pc:docMk/>
            <pc:sldMk cId="2791129185" sldId="311"/>
            <ac:spMk id="905" creationId="{00000000-0000-0000-0000-000000000000}"/>
          </ac:spMkLst>
        </pc:spChg>
        <pc:spChg chg="mod">
          <ac:chgData name="Sara Cinquini" userId="84900d02-29f6-4605-89dd-d4e751f15263" providerId="ADAL" clId="{D15EBB9A-E19B-4E75-8D36-D5FA6AE7E2C9}" dt="2024-10-07T07:54:46.850" v="1653" actId="1076"/>
          <ac:spMkLst>
            <pc:docMk/>
            <pc:sldMk cId="2791129185" sldId="311"/>
            <ac:spMk id="906" creationId="{00000000-0000-0000-0000-000000000000}"/>
          </ac:spMkLst>
        </pc:spChg>
        <pc:spChg chg="del mod">
          <ac:chgData name="Sara Cinquini" userId="84900d02-29f6-4605-89dd-d4e751f15263" providerId="ADAL" clId="{D15EBB9A-E19B-4E75-8D36-D5FA6AE7E2C9}" dt="2024-10-07T07:54:21.256" v="1588" actId="478"/>
          <ac:spMkLst>
            <pc:docMk/>
            <pc:sldMk cId="2791129185" sldId="311"/>
            <ac:spMk id="909" creationId="{00000000-0000-0000-0000-000000000000}"/>
          </ac:spMkLst>
        </pc:spChg>
        <pc:spChg chg="del mod">
          <ac:chgData name="Sara Cinquini" userId="84900d02-29f6-4605-89dd-d4e751f15263" providerId="ADAL" clId="{D15EBB9A-E19B-4E75-8D36-D5FA6AE7E2C9}" dt="2024-10-07T07:54:22.950" v="1589" actId="478"/>
          <ac:spMkLst>
            <pc:docMk/>
            <pc:sldMk cId="2791129185" sldId="311"/>
            <ac:spMk id="910" creationId="{00000000-0000-0000-0000-000000000000}"/>
          </ac:spMkLst>
        </pc:spChg>
        <pc:spChg chg="mod">
          <ac:chgData name="Sara Cinquini" userId="84900d02-29f6-4605-89dd-d4e751f15263" providerId="ADAL" clId="{D15EBB9A-E19B-4E75-8D36-D5FA6AE7E2C9}" dt="2024-10-07T07:53:41.274" v="1587" actId="242"/>
          <ac:spMkLst>
            <pc:docMk/>
            <pc:sldMk cId="2791129185" sldId="311"/>
            <ac:spMk id="911" creationId="{00000000-0000-0000-0000-000000000000}"/>
          </ac:spMkLst>
        </pc:spChg>
        <pc:grpChg chg="del">
          <ac:chgData name="Sara Cinquini" userId="84900d02-29f6-4605-89dd-d4e751f15263" providerId="ADAL" clId="{D15EBB9A-E19B-4E75-8D36-D5FA6AE7E2C9}" dt="2024-10-06T09:09:01.483" v="1580" actId="478"/>
          <ac:grpSpMkLst>
            <pc:docMk/>
            <pc:sldMk cId="2791129185" sldId="311"/>
            <ac:grpSpMk id="915" creationId="{00000000-0000-0000-0000-000000000000}"/>
          </ac:grpSpMkLst>
        </pc:grpChg>
        <pc:cxnChg chg="mod">
          <ac:chgData name="Sara Cinquini" userId="84900d02-29f6-4605-89dd-d4e751f15263" providerId="ADAL" clId="{D15EBB9A-E19B-4E75-8D36-D5FA6AE7E2C9}" dt="2024-10-07T07:54:50.594" v="1654" actId="1076"/>
          <ac:cxnSpMkLst>
            <pc:docMk/>
            <pc:sldMk cId="2791129185" sldId="311"/>
            <ac:cxnSpMk id="907" creationId="{00000000-0000-0000-0000-000000000000}"/>
          </ac:cxnSpMkLst>
        </pc:cxnChg>
        <pc:cxnChg chg="mod">
          <ac:chgData name="Sara Cinquini" userId="84900d02-29f6-4605-89dd-d4e751f15263" providerId="ADAL" clId="{D15EBB9A-E19B-4E75-8D36-D5FA6AE7E2C9}" dt="2024-10-07T07:54:46.850" v="1653" actId="1076"/>
          <ac:cxnSpMkLst>
            <pc:docMk/>
            <pc:sldMk cId="2791129185" sldId="311"/>
            <ac:cxnSpMk id="908" creationId="{00000000-0000-0000-0000-000000000000}"/>
          </ac:cxnSpMkLst>
        </pc:cxnChg>
      </pc:sldChg>
      <pc:sldChg chg="modSp add del mod ord modTransition">
        <pc:chgData name="Sara Cinquini" userId="84900d02-29f6-4605-89dd-d4e751f15263" providerId="ADAL" clId="{D15EBB9A-E19B-4E75-8D36-D5FA6AE7E2C9}" dt="2024-10-15T20:56:00.184" v="3721" actId="2696"/>
        <pc:sldMkLst>
          <pc:docMk/>
          <pc:sldMk cId="2285462800" sldId="312"/>
        </pc:sldMkLst>
        <pc:spChg chg="mod">
          <ac:chgData name="Sara Cinquini" userId="84900d02-29f6-4605-89dd-d4e751f15263" providerId="ADAL" clId="{D15EBB9A-E19B-4E75-8D36-D5FA6AE7E2C9}" dt="2024-10-05T14:21:02.379" v="1548" actId="20577"/>
          <ac:spMkLst>
            <pc:docMk/>
            <pc:sldMk cId="2285462800" sldId="312"/>
            <ac:spMk id="891" creationId="{00000000-0000-0000-0000-000000000000}"/>
          </ac:spMkLst>
        </pc:spChg>
        <pc:spChg chg="mod">
          <ac:chgData name="Sara Cinquini" userId="84900d02-29f6-4605-89dd-d4e751f15263" providerId="ADAL" clId="{D15EBB9A-E19B-4E75-8D36-D5FA6AE7E2C9}" dt="2024-10-05T14:21:06.896" v="1549" actId="33524"/>
          <ac:spMkLst>
            <pc:docMk/>
            <pc:sldMk cId="2285462800" sldId="312"/>
            <ac:spMk id="893" creationId="{00000000-0000-0000-0000-000000000000}"/>
          </ac:spMkLst>
        </pc:spChg>
      </pc:sldChg>
      <pc:sldChg chg="addSp delSp modSp add mod ord modTransition">
        <pc:chgData name="Sara Cinquini" userId="84900d02-29f6-4605-89dd-d4e751f15263" providerId="ADAL" clId="{D15EBB9A-E19B-4E75-8D36-D5FA6AE7E2C9}" dt="2024-10-15T20:07:57.445" v="3174"/>
        <pc:sldMkLst>
          <pc:docMk/>
          <pc:sldMk cId="4192621718" sldId="313"/>
        </pc:sldMkLst>
        <pc:spChg chg="add del mod">
          <ac:chgData name="Sara Cinquini" userId="84900d02-29f6-4605-89dd-d4e751f15263" providerId="ADAL" clId="{D15EBB9A-E19B-4E75-8D36-D5FA6AE7E2C9}" dt="2024-10-07T07:55:26.196" v="1695" actId="478"/>
          <ac:spMkLst>
            <pc:docMk/>
            <pc:sldMk cId="4192621718" sldId="313"/>
            <ac:spMk id="3" creationId="{015F4766-105A-A563-F7CB-E2A48471CAC5}"/>
          </ac:spMkLst>
        </pc:spChg>
        <pc:spChg chg="add del mod">
          <ac:chgData name="Sara Cinquini" userId="84900d02-29f6-4605-89dd-d4e751f15263" providerId="ADAL" clId="{D15EBB9A-E19B-4E75-8D36-D5FA6AE7E2C9}" dt="2024-10-07T07:55:29.294" v="1697" actId="478"/>
          <ac:spMkLst>
            <pc:docMk/>
            <pc:sldMk cId="4192621718" sldId="313"/>
            <ac:spMk id="5" creationId="{7192B771-DBA7-92DB-6840-72ACFDF12457}"/>
          </ac:spMkLst>
        </pc:spChg>
        <pc:spChg chg="add del mod">
          <ac:chgData name="Sara Cinquini" userId="84900d02-29f6-4605-89dd-d4e751f15263" providerId="ADAL" clId="{D15EBB9A-E19B-4E75-8D36-D5FA6AE7E2C9}" dt="2024-10-07T07:55:32.087" v="1699" actId="478"/>
          <ac:spMkLst>
            <pc:docMk/>
            <pc:sldMk cId="4192621718" sldId="313"/>
            <ac:spMk id="7" creationId="{60A149B3-328D-7E52-6459-3D01842A30B6}"/>
          </ac:spMkLst>
        </pc:spChg>
        <pc:spChg chg="add del mod">
          <ac:chgData name="Sara Cinquini" userId="84900d02-29f6-4605-89dd-d4e751f15263" providerId="ADAL" clId="{D15EBB9A-E19B-4E75-8D36-D5FA6AE7E2C9}" dt="2024-10-07T07:55:35.511" v="1701" actId="478"/>
          <ac:spMkLst>
            <pc:docMk/>
            <pc:sldMk cId="4192621718" sldId="313"/>
            <ac:spMk id="9" creationId="{C1C7AB11-F4A9-41B8-56F7-53A4F7978972}"/>
          </ac:spMkLst>
        </pc:spChg>
        <pc:spChg chg="add del mod">
          <ac:chgData name="Sara Cinquini" userId="84900d02-29f6-4605-89dd-d4e751f15263" providerId="ADAL" clId="{D15EBB9A-E19B-4E75-8D36-D5FA6AE7E2C9}" dt="2024-10-07T07:57:32.774" v="1882" actId="478"/>
          <ac:spMkLst>
            <pc:docMk/>
            <pc:sldMk cId="4192621718" sldId="313"/>
            <ac:spMk id="12" creationId="{33E83384-CD4F-2CD1-1960-72BFE736EB3B}"/>
          </ac:spMkLst>
        </pc:spChg>
        <pc:spChg chg="mod">
          <ac:chgData name="Sara Cinquini" userId="84900d02-29f6-4605-89dd-d4e751f15263" providerId="ADAL" clId="{D15EBB9A-E19B-4E75-8D36-D5FA6AE7E2C9}" dt="2024-10-07T07:55:17.982" v="1692" actId="20577"/>
          <ac:spMkLst>
            <pc:docMk/>
            <pc:sldMk cId="4192621718" sldId="313"/>
            <ac:spMk id="891" creationId="{00000000-0000-0000-0000-000000000000}"/>
          </ac:spMkLst>
        </pc:spChg>
        <pc:spChg chg="del mod">
          <ac:chgData name="Sara Cinquini" userId="84900d02-29f6-4605-89dd-d4e751f15263" providerId="ADAL" clId="{D15EBB9A-E19B-4E75-8D36-D5FA6AE7E2C9}" dt="2024-10-07T07:57:28.854" v="1881" actId="478"/>
          <ac:spMkLst>
            <pc:docMk/>
            <pc:sldMk cId="4192621718" sldId="313"/>
            <ac:spMk id="892" creationId="{00000000-0000-0000-0000-000000000000}"/>
          </ac:spMkLst>
        </pc:spChg>
        <pc:spChg chg="mod">
          <ac:chgData name="Sara Cinquini" userId="84900d02-29f6-4605-89dd-d4e751f15263" providerId="ADAL" clId="{D15EBB9A-E19B-4E75-8D36-D5FA6AE7E2C9}" dt="2024-10-07T07:57:38.173" v="1884" actId="14100"/>
          <ac:spMkLst>
            <pc:docMk/>
            <pc:sldMk cId="4192621718" sldId="313"/>
            <ac:spMk id="893" creationId="{00000000-0000-0000-0000-000000000000}"/>
          </ac:spMkLst>
        </pc:spChg>
        <pc:spChg chg="del">
          <ac:chgData name="Sara Cinquini" userId="84900d02-29f6-4605-89dd-d4e751f15263" providerId="ADAL" clId="{D15EBB9A-E19B-4E75-8D36-D5FA6AE7E2C9}" dt="2024-10-07T07:55:23.716" v="1693" actId="478"/>
          <ac:spMkLst>
            <pc:docMk/>
            <pc:sldMk cId="4192621718" sldId="313"/>
            <ac:spMk id="894" creationId="{00000000-0000-0000-0000-000000000000}"/>
          </ac:spMkLst>
        </pc:spChg>
        <pc:spChg chg="del">
          <ac:chgData name="Sara Cinquini" userId="84900d02-29f6-4605-89dd-d4e751f15263" providerId="ADAL" clId="{D15EBB9A-E19B-4E75-8D36-D5FA6AE7E2C9}" dt="2024-10-07T07:55:27.814" v="1696" actId="478"/>
          <ac:spMkLst>
            <pc:docMk/>
            <pc:sldMk cId="4192621718" sldId="313"/>
            <ac:spMk id="895" creationId="{00000000-0000-0000-0000-000000000000}"/>
          </ac:spMkLst>
        </pc:spChg>
        <pc:spChg chg="del">
          <ac:chgData name="Sara Cinquini" userId="84900d02-29f6-4605-89dd-d4e751f15263" providerId="ADAL" clId="{D15EBB9A-E19B-4E75-8D36-D5FA6AE7E2C9}" dt="2024-10-07T07:55:30.537" v="1698" actId="478"/>
          <ac:spMkLst>
            <pc:docMk/>
            <pc:sldMk cId="4192621718" sldId="313"/>
            <ac:spMk id="896" creationId="{00000000-0000-0000-0000-000000000000}"/>
          </ac:spMkLst>
        </pc:spChg>
        <pc:spChg chg="del">
          <ac:chgData name="Sara Cinquini" userId="84900d02-29f6-4605-89dd-d4e751f15263" providerId="ADAL" clId="{D15EBB9A-E19B-4E75-8D36-D5FA6AE7E2C9}" dt="2024-10-07T07:55:33.406" v="1700" actId="478"/>
          <ac:spMkLst>
            <pc:docMk/>
            <pc:sldMk cId="4192621718" sldId="313"/>
            <ac:spMk id="897" creationId="{00000000-0000-0000-0000-000000000000}"/>
          </ac:spMkLst>
        </pc:spChg>
        <pc:graphicFrameChg chg="add mod modGraphic">
          <ac:chgData name="Sara Cinquini" userId="84900d02-29f6-4605-89dd-d4e751f15263" providerId="ADAL" clId="{D15EBB9A-E19B-4E75-8D36-D5FA6AE7E2C9}" dt="2024-10-07T07:59:32.479" v="2078" actId="20577"/>
          <ac:graphicFrameMkLst>
            <pc:docMk/>
            <pc:sldMk cId="4192621718" sldId="313"/>
            <ac:graphicFrameMk id="10" creationId="{00000000-0000-0000-0000-000000000000}"/>
          </ac:graphicFrameMkLst>
        </pc:graphicFrameChg>
        <pc:graphicFrameChg chg="del">
          <ac:chgData name="Sara Cinquini" userId="84900d02-29f6-4605-89dd-d4e751f15263" providerId="ADAL" clId="{D15EBB9A-E19B-4E75-8D36-D5FA6AE7E2C9}" dt="2024-10-07T07:56:21.977" v="1716" actId="21"/>
          <ac:graphicFrameMkLst>
            <pc:docMk/>
            <pc:sldMk cId="4192621718" sldId="313"/>
            <ac:graphicFrameMk id="898" creationId="{00000000-0000-0000-0000-000000000000}"/>
          </ac:graphicFrameMkLst>
        </pc:graphicFrameChg>
      </pc:sldChg>
      <pc:sldChg chg="addSp modSp new mod modTransition">
        <pc:chgData name="Sara Cinquini" userId="84900d02-29f6-4605-89dd-d4e751f15263" providerId="ADAL" clId="{D15EBB9A-E19B-4E75-8D36-D5FA6AE7E2C9}" dt="2024-10-15T20:07:57.445" v="3174"/>
        <pc:sldMkLst>
          <pc:docMk/>
          <pc:sldMk cId="2319476029" sldId="314"/>
        </pc:sldMkLst>
        <pc:picChg chg="add mod">
          <ac:chgData name="Sara Cinquini" userId="84900d02-29f6-4605-89dd-d4e751f15263" providerId="ADAL" clId="{D15EBB9A-E19B-4E75-8D36-D5FA6AE7E2C9}" dt="2024-10-07T08:04:58.631" v="2083" actId="1440"/>
          <ac:picMkLst>
            <pc:docMk/>
            <pc:sldMk cId="2319476029" sldId="314"/>
            <ac:picMk id="3" creationId="{06F1A6FA-7C2D-3469-38AA-E5B5259DEB6C}"/>
          </ac:picMkLst>
        </pc:picChg>
      </pc:sldChg>
      <pc:sldChg chg="addSp modSp new mod modTransition">
        <pc:chgData name="Sara Cinquini" userId="84900d02-29f6-4605-89dd-d4e751f15263" providerId="ADAL" clId="{D15EBB9A-E19B-4E75-8D36-D5FA6AE7E2C9}" dt="2024-10-17T09:46:23.597" v="3908" actId="113"/>
        <pc:sldMkLst>
          <pc:docMk/>
          <pc:sldMk cId="326018003" sldId="315"/>
        </pc:sldMkLst>
        <pc:spChg chg="mod">
          <ac:chgData name="Sara Cinquini" userId="84900d02-29f6-4605-89dd-d4e751f15263" providerId="ADAL" clId="{D15EBB9A-E19B-4E75-8D36-D5FA6AE7E2C9}" dt="2024-10-07T08:26:46.141" v="2102" actId="20577"/>
          <ac:spMkLst>
            <pc:docMk/>
            <pc:sldMk cId="326018003" sldId="315"/>
            <ac:spMk id="2" creationId="{F0C06F4F-D866-9FB9-B722-D763D03A7461}"/>
          </ac:spMkLst>
        </pc:spChg>
        <pc:spChg chg="mod">
          <ac:chgData name="Sara Cinquini" userId="84900d02-29f6-4605-89dd-d4e751f15263" providerId="ADAL" clId="{D15EBB9A-E19B-4E75-8D36-D5FA6AE7E2C9}" dt="2024-10-07T08:31:43.168" v="2116" actId="14100"/>
          <ac:spMkLst>
            <pc:docMk/>
            <pc:sldMk cId="326018003" sldId="315"/>
            <ac:spMk id="3" creationId="{E50E78F4-2902-D885-2EB6-4413EE7508BB}"/>
          </ac:spMkLst>
        </pc:spChg>
        <pc:spChg chg="mod">
          <ac:chgData name="Sara Cinquini" userId="84900d02-29f6-4605-89dd-d4e751f15263" providerId="ADAL" clId="{D15EBB9A-E19B-4E75-8D36-D5FA6AE7E2C9}" dt="2024-10-17T09:46:23.597" v="3908" actId="113"/>
          <ac:spMkLst>
            <pc:docMk/>
            <pc:sldMk cId="326018003" sldId="315"/>
            <ac:spMk id="4" creationId="{D8749E25-B2E1-0566-D1F6-A9A54E8A57FA}"/>
          </ac:spMkLst>
        </pc:spChg>
        <pc:spChg chg="mod">
          <ac:chgData name="Sara Cinquini" userId="84900d02-29f6-4605-89dd-d4e751f15263" providerId="ADAL" clId="{D15EBB9A-E19B-4E75-8D36-D5FA6AE7E2C9}" dt="2024-10-07T08:38:26.916" v="2183" actId="14100"/>
          <ac:spMkLst>
            <pc:docMk/>
            <pc:sldMk cId="326018003" sldId="315"/>
            <ac:spMk id="5" creationId="{9063D9BD-C1A9-FD2A-B369-31F1CBFF2351}"/>
          </ac:spMkLst>
        </pc:spChg>
        <pc:spChg chg="mod">
          <ac:chgData name="Sara Cinquini" userId="84900d02-29f6-4605-89dd-d4e751f15263" providerId="ADAL" clId="{D15EBB9A-E19B-4E75-8D36-D5FA6AE7E2C9}" dt="2024-10-07T08:48:24.703" v="2206" actId="20577"/>
          <ac:spMkLst>
            <pc:docMk/>
            <pc:sldMk cId="326018003" sldId="315"/>
            <ac:spMk id="6" creationId="{B33953F7-C39D-9599-B954-93C8286DA472}"/>
          </ac:spMkLst>
        </pc:spChg>
        <pc:picChg chg="add mod">
          <ac:chgData name="Sara Cinquini" userId="84900d02-29f6-4605-89dd-d4e751f15263" providerId="ADAL" clId="{D15EBB9A-E19B-4E75-8D36-D5FA6AE7E2C9}" dt="2024-10-07T08:34:58.140" v="2157" actId="1036"/>
          <ac:picMkLst>
            <pc:docMk/>
            <pc:sldMk cId="326018003" sldId="315"/>
            <ac:picMk id="8" creationId="{5D55218E-C85C-6089-E9C8-5DB37F9CEA39}"/>
          </ac:picMkLst>
        </pc:picChg>
        <pc:picChg chg="add mod">
          <ac:chgData name="Sara Cinquini" userId="84900d02-29f6-4605-89dd-d4e751f15263" providerId="ADAL" clId="{D15EBB9A-E19B-4E75-8D36-D5FA6AE7E2C9}" dt="2024-10-07T08:38:45.057" v="2187" actId="1440"/>
          <ac:picMkLst>
            <pc:docMk/>
            <pc:sldMk cId="326018003" sldId="315"/>
            <ac:picMk id="10" creationId="{D3D062C7-6847-737D-57DB-4E9B5FC54D06}"/>
          </ac:picMkLst>
        </pc:picChg>
      </pc:sldChg>
      <pc:sldChg chg="addSp delSp modSp add mod modTransition">
        <pc:chgData name="Sara Cinquini" userId="84900d02-29f6-4605-89dd-d4e751f15263" providerId="ADAL" clId="{D15EBB9A-E19B-4E75-8D36-D5FA6AE7E2C9}" dt="2024-10-16T20:51:40.973" v="3723" actId="115"/>
        <pc:sldMkLst>
          <pc:docMk/>
          <pc:sldMk cId="1331121789" sldId="316"/>
        </pc:sldMkLst>
        <pc:spChg chg="mod">
          <ac:chgData name="Sara Cinquini" userId="84900d02-29f6-4605-89dd-d4e751f15263" providerId="ADAL" clId="{D15EBB9A-E19B-4E75-8D36-D5FA6AE7E2C9}" dt="2024-10-07T08:40:39.735" v="2204" actId="20577"/>
          <ac:spMkLst>
            <pc:docMk/>
            <pc:sldMk cId="1331121789" sldId="316"/>
            <ac:spMk id="3" creationId="{E50E78F4-2902-D885-2EB6-4413EE7508BB}"/>
          </ac:spMkLst>
        </pc:spChg>
        <pc:spChg chg="mod">
          <ac:chgData name="Sara Cinquini" userId="84900d02-29f6-4605-89dd-d4e751f15263" providerId="ADAL" clId="{D15EBB9A-E19B-4E75-8D36-D5FA6AE7E2C9}" dt="2024-10-07T09:30:10.809" v="2227" actId="113"/>
          <ac:spMkLst>
            <pc:docMk/>
            <pc:sldMk cId="1331121789" sldId="316"/>
            <ac:spMk id="4" creationId="{D8749E25-B2E1-0566-D1F6-A9A54E8A57FA}"/>
          </ac:spMkLst>
        </pc:spChg>
        <pc:spChg chg="mod">
          <ac:chgData name="Sara Cinquini" userId="84900d02-29f6-4605-89dd-d4e751f15263" providerId="ADAL" clId="{D15EBB9A-E19B-4E75-8D36-D5FA6AE7E2C9}" dt="2024-10-07T09:41:42.868" v="2248" actId="20577"/>
          <ac:spMkLst>
            <pc:docMk/>
            <pc:sldMk cId="1331121789" sldId="316"/>
            <ac:spMk id="5" creationId="{9063D9BD-C1A9-FD2A-B369-31F1CBFF2351}"/>
          </ac:spMkLst>
        </pc:spChg>
        <pc:spChg chg="mod">
          <ac:chgData name="Sara Cinquini" userId="84900d02-29f6-4605-89dd-d4e751f15263" providerId="ADAL" clId="{D15EBB9A-E19B-4E75-8D36-D5FA6AE7E2C9}" dt="2024-10-16T20:51:40.973" v="3723" actId="115"/>
          <ac:spMkLst>
            <pc:docMk/>
            <pc:sldMk cId="1331121789" sldId="316"/>
            <ac:spMk id="6" creationId="{B33953F7-C39D-9599-B954-93C8286DA472}"/>
          </ac:spMkLst>
        </pc:spChg>
        <pc:spChg chg="add del">
          <ac:chgData name="Sara Cinquini" userId="84900d02-29f6-4605-89dd-d4e751f15263" providerId="ADAL" clId="{D15EBB9A-E19B-4E75-8D36-D5FA6AE7E2C9}" dt="2024-10-07T09:41:51.304" v="2251" actId="22"/>
          <ac:spMkLst>
            <pc:docMk/>
            <pc:sldMk cId="1331121789" sldId="316"/>
            <ac:spMk id="12" creationId="{2B039BE9-FDD7-4B7F-819E-87ED1C73A898}"/>
          </ac:spMkLst>
        </pc:spChg>
        <pc:picChg chg="del">
          <ac:chgData name="Sara Cinquini" userId="84900d02-29f6-4605-89dd-d4e751f15263" providerId="ADAL" clId="{D15EBB9A-E19B-4E75-8D36-D5FA6AE7E2C9}" dt="2024-10-07T08:40:23.565" v="2189" actId="478"/>
          <ac:picMkLst>
            <pc:docMk/>
            <pc:sldMk cId="1331121789" sldId="316"/>
            <ac:picMk id="8" creationId="{5D55218E-C85C-6089-E9C8-5DB37F9CEA39}"/>
          </ac:picMkLst>
        </pc:picChg>
        <pc:picChg chg="add mod">
          <ac:chgData name="Sara Cinquini" userId="84900d02-29f6-4605-89dd-d4e751f15263" providerId="ADAL" clId="{D15EBB9A-E19B-4E75-8D36-D5FA6AE7E2C9}" dt="2024-10-07T08:40:36.179" v="2195" actId="1440"/>
          <ac:picMkLst>
            <pc:docMk/>
            <pc:sldMk cId="1331121789" sldId="316"/>
            <ac:picMk id="9" creationId="{33D7BC9B-F2EB-8EF7-0A53-D8EBB2AA06F7}"/>
          </ac:picMkLst>
        </pc:picChg>
        <pc:picChg chg="del">
          <ac:chgData name="Sara Cinquini" userId="84900d02-29f6-4605-89dd-d4e751f15263" providerId="ADAL" clId="{D15EBB9A-E19B-4E75-8D36-D5FA6AE7E2C9}" dt="2024-10-07T09:41:48.404" v="2249" actId="478"/>
          <ac:picMkLst>
            <pc:docMk/>
            <pc:sldMk cId="1331121789" sldId="316"/>
            <ac:picMk id="10" creationId="{D3D062C7-6847-737D-57DB-4E9B5FC54D06}"/>
          </ac:picMkLst>
        </pc:picChg>
        <pc:picChg chg="add mod">
          <ac:chgData name="Sara Cinquini" userId="84900d02-29f6-4605-89dd-d4e751f15263" providerId="ADAL" clId="{D15EBB9A-E19B-4E75-8D36-D5FA6AE7E2C9}" dt="2024-10-07T09:42:15.271" v="2256" actId="1440"/>
          <ac:picMkLst>
            <pc:docMk/>
            <pc:sldMk cId="1331121789" sldId="316"/>
            <ac:picMk id="14" creationId="{9EF2AA10-9CFC-B3F3-20E7-BB6170664D19}"/>
          </ac:picMkLst>
        </pc:picChg>
      </pc:sldChg>
      <pc:sldChg chg="addSp delSp modSp add del mod modTransition modClrScheme chgLayout">
        <pc:chgData name="Sara Cinquini" userId="84900d02-29f6-4605-89dd-d4e751f15263" providerId="ADAL" clId="{D15EBB9A-E19B-4E75-8D36-D5FA6AE7E2C9}" dt="2024-10-16T20:52:48.845" v="3724" actId="2696"/>
        <pc:sldMkLst>
          <pc:docMk/>
          <pc:sldMk cId="3339051504" sldId="317"/>
        </pc:sldMkLst>
        <pc:spChg chg="mod ord">
          <ac:chgData name="Sara Cinquini" userId="84900d02-29f6-4605-89dd-d4e751f15263" providerId="ADAL" clId="{D15EBB9A-E19B-4E75-8D36-D5FA6AE7E2C9}" dt="2024-10-07T10:08:08.213" v="2394" actId="700"/>
          <ac:spMkLst>
            <pc:docMk/>
            <pc:sldMk cId="3339051504" sldId="317"/>
            <ac:spMk id="2" creationId="{F0C06F4F-D866-9FB9-B722-D763D03A7461}"/>
          </ac:spMkLst>
        </pc:spChg>
        <pc:spChg chg="add del mod ord">
          <ac:chgData name="Sara Cinquini" userId="84900d02-29f6-4605-89dd-d4e751f15263" providerId="ADAL" clId="{D15EBB9A-E19B-4E75-8D36-D5FA6AE7E2C9}" dt="2024-10-07T10:08:56.296" v="2446" actId="21"/>
          <ac:spMkLst>
            <pc:docMk/>
            <pc:sldMk cId="3339051504" sldId="317"/>
            <ac:spMk id="3" creationId="{E50E78F4-2902-D885-2EB6-4413EE7508BB}"/>
          </ac:spMkLst>
        </pc:spChg>
        <pc:spChg chg="mod ord">
          <ac:chgData name="Sara Cinquini" userId="84900d02-29f6-4605-89dd-d4e751f15263" providerId="ADAL" clId="{D15EBB9A-E19B-4E75-8D36-D5FA6AE7E2C9}" dt="2024-10-07T10:08:08.213" v="2394" actId="700"/>
          <ac:spMkLst>
            <pc:docMk/>
            <pc:sldMk cId="3339051504" sldId="317"/>
            <ac:spMk id="4" creationId="{D8749E25-B2E1-0566-D1F6-A9A54E8A57FA}"/>
          </ac:spMkLst>
        </pc:spChg>
        <pc:spChg chg="add del mod">
          <ac:chgData name="Sara Cinquini" userId="84900d02-29f6-4605-89dd-d4e751f15263" providerId="ADAL" clId="{D15EBB9A-E19B-4E75-8D36-D5FA6AE7E2C9}" dt="2024-10-07T10:08:47.095" v="2443" actId="21"/>
          <ac:spMkLst>
            <pc:docMk/>
            <pc:sldMk cId="3339051504" sldId="317"/>
            <ac:spMk id="5" creationId="{9063D9BD-C1A9-FD2A-B369-31F1CBFF2351}"/>
          </ac:spMkLst>
        </pc:spChg>
        <pc:spChg chg="add del mod">
          <ac:chgData name="Sara Cinquini" userId="84900d02-29f6-4605-89dd-d4e751f15263" providerId="ADAL" clId="{D15EBB9A-E19B-4E75-8D36-D5FA6AE7E2C9}" dt="2024-10-07T10:08:48.347" v="2444" actId="478"/>
          <ac:spMkLst>
            <pc:docMk/>
            <pc:sldMk cId="3339051504" sldId="317"/>
            <ac:spMk id="6" creationId="{B33953F7-C39D-9599-B954-93C8286DA472}"/>
          </ac:spMkLst>
        </pc:spChg>
        <pc:spChg chg="add del mod">
          <ac:chgData name="Sara Cinquini" userId="84900d02-29f6-4605-89dd-d4e751f15263" providerId="ADAL" clId="{D15EBB9A-E19B-4E75-8D36-D5FA6AE7E2C9}" dt="2024-10-07T10:08:56.296" v="2446" actId="21"/>
          <ac:spMkLst>
            <pc:docMk/>
            <pc:sldMk cId="3339051504" sldId="317"/>
            <ac:spMk id="13" creationId="{1DC18B97-1E37-1D6A-9CC5-DDBB3378326C}"/>
          </ac:spMkLst>
        </pc:spChg>
        <pc:spChg chg="add del mod">
          <ac:chgData name="Sara Cinquini" userId="84900d02-29f6-4605-89dd-d4e751f15263" providerId="ADAL" clId="{D15EBB9A-E19B-4E75-8D36-D5FA6AE7E2C9}" dt="2024-10-07T10:09:14.282" v="2452" actId="21"/>
          <ac:spMkLst>
            <pc:docMk/>
            <pc:sldMk cId="3339051504" sldId="317"/>
            <ac:spMk id="15" creationId="{355C2791-F5FB-C2CA-ED87-70C88EC66F1C}"/>
          </ac:spMkLst>
        </pc:spChg>
        <pc:picChg chg="add mod">
          <ac:chgData name="Sara Cinquini" userId="84900d02-29f6-4605-89dd-d4e751f15263" providerId="ADAL" clId="{D15EBB9A-E19B-4E75-8D36-D5FA6AE7E2C9}" dt="2024-10-07T09:50:04.293" v="2385" actId="1440"/>
          <ac:picMkLst>
            <pc:docMk/>
            <pc:sldMk cId="3339051504" sldId="317"/>
            <ac:picMk id="8" creationId="{EA3B3199-8047-7EDD-74ED-84BED6210386}"/>
          </ac:picMkLst>
        </pc:picChg>
        <pc:picChg chg="del">
          <ac:chgData name="Sara Cinquini" userId="84900d02-29f6-4605-89dd-d4e751f15263" providerId="ADAL" clId="{D15EBB9A-E19B-4E75-8D36-D5FA6AE7E2C9}" dt="2024-10-07T09:49:44.636" v="2382" actId="478"/>
          <ac:picMkLst>
            <pc:docMk/>
            <pc:sldMk cId="3339051504" sldId="317"/>
            <ac:picMk id="9" creationId="{33D7BC9B-F2EB-8EF7-0A53-D8EBB2AA06F7}"/>
          </ac:picMkLst>
        </pc:picChg>
        <pc:picChg chg="add del mod">
          <ac:chgData name="Sara Cinquini" userId="84900d02-29f6-4605-89dd-d4e751f15263" providerId="ADAL" clId="{D15EBB9A-E19B-4E75-8D36-D5FA6AE7E2C9}" dt="2024-10-07T10:07:49.455" v="2392" actId="478"/>
          <ac:picMkLst>
            <pc:docMk/>
            <pc:sldMk cId="3339051504" sldId="317"/>
            <ac:picMk id="11" creationId="{73AF5B84-BCFB-101E-007B-E875DE2571A0}"/>
          </ac:picMkLst>
        </pc:picChg>
        <pc:picChg chg="del">
          <ac:chgData name="Sara Cinquini" userId="84900d02-29f6-4605-89dd-d4e751f15263" providerId="ADAL" clId="{D15EBB9A-E19B-4E75-8D36-D5FA6AE7E2C9}" dt="2024-10-07T09:50:06.259" v="2386" actId="478"/>
          <ac:picMkLst>
            <pc:docMk/>
            <pc:sldMk cId="3339051504" sldId="317"/>
            <ac:picMk id="14" creationId="{9EF2AA10-9CFC-B3F3-20E7-BB6170664D19}"/>
          </ac:picMkLst>
        </pc:picChg>
      </pc:sldChg>
      <pc:sldChg chg="addSp delSp modSp new mod modTransition">
        <pc:chgData name="Sara Cinquini" userId="84900d02-29f6-4605-89dd-d4e751f15263" providerId="ADAL" clId="{D15EBB9A-E19B-4E75-8D36-D5FA6AE7E2C9}" dt="2024-10-16T20:53:17.095" v="3726" actId="115"/>
        <pc:sldMkLst>
          <pc:docMk/>
          <pc:sldMk cId="464067291" sldId="318"/>
        </pc:sldMkLst>
        <pc:spChg chg="mod">
          <ac:chgData name="Sara Cinquini" userId="84900d02-29f6-4605-89dd-d4e751f15263" providerId="ADAL" clId="{D15EBB9A-E19B-4E75-8D36-D5FA6AE7E2C9}" dt="2024-10-07T10:08:34.731" v="2414" actId="20577"/>
          <ac:spMkLst>
            <pc:docMk/>
            <pc:sldMk cId="464067291" sldId="318"/>
            <ac:spMk id="2" creationId="{5B4AA624-BDFB-2B1A-9024-8153AF503DBA}"/>
          </ac:spMkLst>
        </pc:spChg>
        <pc:spChg chg="del mod">
          <ac:chgData name="Sara Cinquini" userId="84900d02-29f6-4605-89dd-d4e751f15263" providerId="ADAL" clId="{D15EBB9A-E19B-4E75-8D36-D5FA6AE7E2C9}" dt="2024-10-07T10:09:44.525" v="2471"/>
          <ac:spMkLst>
            <pc:docMk/>
            <pc:sldMk cId="464067291" sldId="318"/>
            <ac:spMk id="3" creationId="{0207FE35-FB48-D08B-6DA8-6667D69AACE2}"/>
          </ac:spMkLst>
        </pc:spChg>
        <pc:spChg chg="add mod">
          <ac:chgData name="Sara Cinquini" userId="84900d02-29f6-4605-89dd-d4e751f15263" providerId="ADAL" clId="{D15EBB9A-E19B-4E75-8D36-D5FA6AE7E2C9}" dt="2024-10-07T10:09:02.053" v="2448"/>
          <ac:spMkLst>
            <pc:docMk/>
            <pc:sldMk cId="464067291" sldId="318"/>
            <ac:spMk id="6" creationId="{D6217AA1-F7F2-82AE-31C6-82DCE8B6F477}"/>
          </ac:spMkLst>
        </pc:spChg>
        <pc:spChg chg="add mod">
          <ac:chgData name="Sara Cinquini" userId="84900d02-29f6-4605-89dd-d4e751f15263" providerId="ADAL" clId="{D15EBB9A-E19B-4E75-8D36-D5FA6AE7E2C9}" dt="2024-10-16T20:53:17.095" v="3726" actId="115"/>
          <ac:spMkLst>
            <pc:docMk/>
            <pc:sldMk cId="464067291" sldId="318"/>
            <ac:spMk id="8" creationId="{FF045184-DBCE-C344-91A5-0B103FC6A65C}"/>
          </ac:spMkLst>
        </pc:spChg>
        <pc:spChg chg="add mod">
          <ac:chgData name="Sara Cinquini" userId="84900d02-29f6-4605-89dd-d4e751f15263" providerId="ADAL" clId="{D15EBB9A-E19B-4E75-8D36-D5FA6AE7E2C9}" dt="2024-10-07T10:09:32.758" v="2469" actId="14100"/>
          <ac:spMkLst>
            <pc:docMk/>
            <pc:sldMk cId="464067291" sldId="318"/>
            <ac:spMk id="15" creationId="{355C2791-F5FB-C2CA-ED87-70C88EC66F1C}"/>
          </ac:spMkLst>
        </pc:spChg>
        <pc:picChg chg="add mod">
          <ac:chgData name="Sara Cinquini" userId="84900d02-29f6-4605-89dd-d4e751f15263" providerId="ADAL" clId="{D15EBB9A-E19B-4E75-8D36-D5FA6AE7E2C9}" dt="2024-10-07T10:09:35.422" v="2470" actId="1076"/>
          <ac:picMkLst>
            <pc:docMk/>
            <pc:sldMk cId="464067291" sldId="318"/>
            <ac:picMk id="5" creationId="{29F57033-A254-D152-80C5-50D99FFB8CC5}"/>
          </ac:picMkLst>
        </pc:picChg>
        <pc:picChg chg="add del">
          <ac:chgData name="Sara Cinquini" userId="84900d02-29f6-4605-89dd-d4e751f15263" providerId="ADAL" clId="{D15EBB9A-E19B-4E75-8D36-D5FA6AE7E2C9}" dt="2024-10-07T10:09:04.982" v="2450" actId="478"/>
          <ac:picMkLst>
            <pc:docMk/>
            <pc:sldMk cId="464067291" sldId="318"/>
            <ac:picMk id="7" creationId="{0DBF967F-921A-12EA-BA08-43246DBFAACE}"/>
          </ac:picMkLst>
        </pc:picChg>
      </pc:sldChg>
      <pc:sldChg chg="addSp delSp modSp add del mod modTransition">
        <pc:chgData name="Sara Cinquini" userId="84900d02-29f6-4605-89dd-d4e751f15263" providerId="ADAL" clId="{D15EBB9A-E19B-4E75-8D36-D5FA6AE7E2C9}" dt="2024-10-16T20:53:57.405" v="3727" actId="2696"/>
        <pc:sldMkLst>
          <pc:docMk/>
          <pc:sldMk cId="1286568128" sldId="319"/>
        </pc:sldMkLst>
        <pc:spChg chg="add mod">
          <ac:chgData name="Sara Cinquini" userId="84900d02-29f6-4605-89dd-d4e751f15263" providerId="ADAL" clId="{D15EBB9A-E19B-4E75-8D36-D5FA6AE7E2C9}" dt="2024-10-07T10:15:51.159" v="2588" actId="1076"/>
          <ac:spMkLst>
            <pc:docMk/>
            <pc:sldMk cId="1286568128" sldId="319"/>
            <ac:spMk id="4" creationId="{8FE58D37-132F-0122-5BC0-24533F070F19}"/>
          </ac:spMkLst>
        </pc:spChg>
        <pc:spChg chg="mod">
          <ac:chgData name="Sara Cinquini" userId="84900d02-29f6-4605-89dd-d4e751f15263" providerId="ADAL" clId="{D15EBB9A-E19B-4E75-8D36-D5FA6AE7E2C9}" dt="2024-10-07T10:15:43.155" v="2587" actId="20577"/>
          <ac:spMkLst>
            <pc:docMk/>
            <pc:sldMk cId="1286568128" sldId="319"/>
            <ac:spMk id="8" creationId="{FF045184-DBCE-C344-91A5-0B103FC6A65C}"/>
          </ac:spMkLst>
        </pc:spChg>
        <pc:spChg chg="mod">
          <ac:chgData name="Sara Cinquini" userId="84900d02-29f6-4605-89dd-d4e751f15263" providerId="ADAL" clId="{D15EBB9A-E19B-4E75-8D36-D5FA6AE7E2C9}" dt="2024-10-07T10:14:39.907" v="2565" actId="1035"/>
          <ac:spMkLst>
            <pc:docMk/>
            <pc:sldMk cId="1286568128" sldId="319"/>
            <ac:spMk id="15" creationId="{355C2791-F5FB-C2CA-ED87-70C88EC66F1C}"/>
          </ac:spMkLst>
        </pc:spChg>
        <pc:picChg chg="del">
          <ac:chgData name="Sara Cinquini" userId="84900d02-29f6-4605-89dd-d4e751f15263" providerId="ADAL" clId="{D15EBB9A-E19B-4E75-8D36-D5FA6AE7E2C9}" dt="2024-10-07T10:14:03.740" v="2555" actId="478"/>
          <ac:picMkLst>
            <pc:docMk/>
            <pc:sldMk cId="1286568128" sldId="319"/>
            <ac:picMk id="5" creationId="{29F57033-A254-D152-80C5-50D99FFB8CC5}"/>
          </ac:picMkLst>
        </pc:picChg>
      </pc:sldChg>
      <pc:sldChg chg="addSp delSp modSp add mod ord modTransition modAnim">
        <pc:chgData name="Sara Cinquini" userId="84900d02-29f6-4605-89dd-d4e751f15263" providerId="ADAL" clId="{D15EBB9A-E19B-4E75-8D36-D5FA6AE7E2C9}" dt="2024-10-16T20:58:11.104" v="3825" actId="20577"/>
        <pc:sldMkLst>
          <pc:docMk/>
          <pc:sldMk cId="2304161071" sldId="320"/>
        </pc:sldMkLst>
        <pc:spChg chg="add del mod">
          <ac:chgData name="Sara Cinquini" userId="84900d02-29f6-4605-89dd-d4e751f15263" providerId="ADAL" clId="{D15EBB9A-E19B-4E75-8D36-D5FA6AE7E2C9}" dt="2024-10-15T19:56:09.656" v="2603" actId="478"/>
          <ac:spMkLst>
            <pc:docMk/>
            <pc:sldMk cId="2304161071" sldId="320"/>
            <ac:spMk id="3" creationId="{888EA257-4D2B-8E5E-F0C4-1A66D1560C38}"/>
          </ac:spMkLst>
        </pc:spChg>
        <pc:spChg chg="add del mod">
          <ac:chgData name="Sara Cinquini" userId="84900d02-29f6-4605-89dd-d4e751f15263" providerId="ADAL" clId="{D15EBB9A-E19B-4E75-8D36-D5FA6AE7E2C9}" dt="2024-10-15T19:58:59.835" v="2969" actId="478"/>
          <ac:spMkLst>
            <pc:docMk/>
            <pc:sldMk cId="2304161071" sldId="320"/>
            <ac:spMk id="5" creationId="{B2E21987-86D2-8491-A6AC-9A9749346B21}"/>
          </ac:spMkLst>
        </pc:spChg>
        <pc:spChg chg="add del mod">
          <ac:chgData name="Sara Cinquini" userId="84900d02-29f6-4605-89dd-d4e751f15263" providerId="ADAL" clId="{D15EBB9A-E19B-4E75-8D36-D5FA6AE7E2C9}" dt="2024-10-15T19:59:03.389" v="2970" actId="478"/>
          <ac:spMkLst>
            <pc:docMk/>
            <pc:sldMk cId="2304161071" sldId="320"/>
            <ac:spMk id="7" creationId="{53A0FB69-964E-A452-7988-83528B51EBDB}"/>
          </ac:spMkLst>
        </pc:spChg>
        <pc:spChg chg="add del mod">
          <ac:chgData name="Sara Cinquini" userId="84900d02-29f6-4605-89dd-d4e751f15263" providerId="ADAL" clId="{D15EBB9A-E19B-4E75-8D36-D5FA6AE7E2C9}" dt="2024-10-15T19:59:03.389" v="2970" actId="478"/>
          <ac:spMkLst>
            <pc:docMk/>
            <pc:sldMk cId="2304161071" sldId="320"/>
            <ac:spMk id="9" creationId="{0EA935DC-D57F-92F2-3AFD-54FDB47FA0B6}"/>
          </ac:spMkLst>
        </pc:spChg>
        <pc:spChg chg="add del mod">
          <ac:chgData name="Sara Cinquini" userId="84900d02-29f6-4605-89dd-d4e751f15263" providerId="ADAL" clId="{D15EBB9A-E19B-4E75-8D36-D5FA6AE7E2C9}" dt="2024-10-15T19:59:03.389" v="2970" actId="478"/>
          <ac:spMkLst>
            <pc:docMk/>
            <pc:sldMk cId="2304161071" sldId="320"/>
            <ac:spMk id="11" creationId="{9BE5B553-2410-3CF7-0198-C0F8310A3038}"/>
          </ac:spMkLst>
        </pc:spChg>
        <pc:spChg chg="add mod">
          <ac:chgData name="Sara Cinquini" userId="84900d02-29f6-4605-89dd-d4e751f15263" providerId="ADAL" clId="{D15EBB9A-E19B-4E75-8D36-D5FA6AE7E2C9}" dt="2024-10-15T20:00:46.771" v="3042" actId="207"/>
          <ac:spMkLst>
            <pc:docMk/>
            <pc:sldMk cId="2304161071" sldId="320"/>
            <ac:spMk id="12" creationId="{DF7B3B8C-F1BE-486E-2A47-9836EAA936D1}"/>
          </ac:spMkLst>
        </pc:spChg>
        <pc:spChg chg="mod">
          <ac:chgData name="Sara Cinquini" userId="84900d02-29f6-4605-89dd-d4e751f15263" providerId="ADAL" clId="{D15EBB9A-E19B-4E75-8D36-D5FA6AE7E2C9}" dt="2024-10-15T19:56:34.430" v="2617" actId="20577"/>
          <ac:spMkLst>
            <pc:docMk/>
            <pc:sldMk cId="2304161071" sldId="320"/>
            <ac:spMk id="891" creationId="{00000000-0000-0000-0000-000000000000}"/>
          </ac:spMkLst>
        </pc:spChg>
        <pc:spChg chg="del">
          <ac:chgData name="Sara Cinquini" userId="84900d02-29f6-4605-89dd-d4e751f15263" providerId="ADAL" clId="{D15EBB9A-E19B-4E75-8D36-D5FA6AE7E2C9}" dt="2024-10-15T19:56:08.084" v="2602" actId="478"/>
          <ac:spMkLst>
            <pc:docMk/>
            <pc:sldMk cId="2304161071" sldId="320"/>
            <ac:spMk id="892" creationId="{00000000-0000-0000-0000-000000000000}"/>
          </ac:spMkLst>
        </pc:spChg>
        <pc:spChg chg="mod">
          <ac:chgData name="Sara Cinquini" userId="84900d02-29f6-4605-89dd-d4e751f15263" providerId="ADAL" clId="{D15EBB9A-E19B-4E75-8D36-D5FA6AE7E2C9}" dt="2024-10-16T20:58:11.104" v="3825" actId="20577"/>
          <ac:spMkLst>
            <pc:docMk/>
            <pc:sldMk cId="2304161071" sldId="320"/>
            <ac:spMk id="893" creationId="{00000000-0000-0000-0000-000000000000}"/>
          </ac:spMkLst>
        </pc:spChg>
        <pc:spChg chg="del mod">
          <ac:chgData name="Sara Cinquini" userId="84900d02-29f6-4605-89dd-d4e751f15263" providerId="ADAL" clId="{D15EBB9A-E19B-4E75-8D36-D5FA6AE7E2C9}" dt="2024-10-15T19:58:59.835" v="2969" actId="478"/>
          <ac:spMkLst>
            <pc:docMk/>
            <pc:sldMk cId="2304161071" sldId="320"/>
            <ac:spMk id="894" creationId="{00000000-0000-0000-0000-000000000000}"/>
          </ac:spMkLst>
        </pc:spChg>
        <pc:spChg chg="del mod">
          <ac:chgData name="Sara Cinquini" userId="84900d02-29f6-4605-89dd-d4e751f15263" providerId="ADAL" clId="{D15EBB9A-E19B-4E75-8D36-D5FA6AE7E2C9}" dt="2024-10-15T19:58:59.835" v="2969" actId="478"/>
          <ac:spMkLst>
            <pc:docMk/>
            <pc:sldMk cId="2304161071" sldId="320"/>
            <ac:spMk id="895" creationId="{00000000-0000-0000-0000-000000000000}"/>
          </ac:spMkLst>
        </pc:spChg>
        <pc:spChg chg="del">
          <ac:chgData name="Sara Cinquini" userId="84900d02-29f6-4605-89dd-d4e751f15263" providerId="ADAL" clId="{D15EBB9A-E19B-4E75-8D36-D5FA6AE7E2C9}" dt="2024-10-15T19:58:49.177" v="2960" actId="478"/>
          <ac:spMkLst>
            <pc:docMk/>
            <pc:sldMk cId="2304161071" sldId="320"/>
            <ac:spMk id="896" creationId="{00000000-0000-0000-0000-000000000000}"/>
          </ac:spMkLst>
        </pc:spChg>
        <pc:spChg chg="del mod">
          <ac:chgData name="Sara Cinquini" userId="84900d02-29f6-4605-89dd-d4e751f15263" providerId="ADAL" clId="{D15EBB9A-E19B-4E75-8D36-D5FA6AE7E2C9}" dt="2024-10-15T19:58:59.835" v="2969" actId="478"/>
          <ac:spMkLst>
            <pc:docMk/>
            <pc:sldMk cId="2304161071" sldId="320"/>
            <ac:spMk id="897" creationId="{00000000-0000-0000-0000-000000000000}"/>
          </ac:spMkLst>
        </pc:spChg>
        <pc:graphicFrameChg chg="mod modGraphic">
          <ac:chgData name="Sara Cinquini" userId="84900d02-29f6-4605-89dd-d4e751f15263" providerId="ADAL" clId="{D15EBB9A-E19B-4E75-8D36-D5FA6AE7E2C9}" dt="2024-10-15T20:00:05.616" v="3038" actId="207"/>
          <ac:graphicFrameMkLst>
            <pc:docMk/>
            <pc:sldMk cId="2304161071" sldId="320"/>
            <ac:graphicFrameMk id="898" creationId="{00000000-0000-0000-0000-000000000000}"/>
          </ac:graphicFrameMkLst>
        </pc:graphicFrameChg>
      </pc:sldChg>
      <pc:sldChg chg="modSp add mod modTransition">
        <pc:chgData name="Sara Cinquini" userId="84900d02-29f6-4605-89dd-d4e751f15263" providerId="ADAL" clId="{D15EBB9A-E19B-4E75-8D36-D5FA6AE7E2C9}" dt="2024-10-15T20:07:57.445" v="3174"/>
        <pc:sldMkLst>
          <pc:docMk/>
          <pc:sldMk cId="4189792076" sldId="321"/>
        </pc:sldMkLst>
        <pc:spChg chg="mod">
          <ac:chgData name="Sara Cinquini" userId="84900d02-29f6-4605-89dd-d4e751f15263" providerId="ADAL" clId="{D15EBB9A-E19B-4E75-8D36-D5FA6AE7E2C9}" dt="2024-10-15T20:01:32.078" v="3112" actId="20577"/>
          <ac:spMkLst>
            <pc:docMk/>
            <pc:sldMk cId="4189792076" sldId="321"/>
            <ac:spMk id="12" creationId="{DF7B3B8C-F1BE-486E-2A47-9836EAA936D1}"/>
          </ac:spMkLst>
        </pc:spChg>
        <pc:graphicFrameChg chg="modGraphic">
          <ac:chgData name="Sara Cinquini" userId="84900d02-29f6-4605-89dd-d4e751f15263" providerId="ADAL" clId="{D15EBB9A-E19B-4E75-8D36-D5FA6AE7E2C9}" dt="2024-10-15T20:01:06.360" v="3045" actId="207"/>
          <ac:graphicFrameMkLst>
            <pc:docMk/>
            <pc:sldMk cId="4189792076" sldId="321"/>
            <ac:graphicFrameMk id="898" creationId="{00000000-0000-0000-0000-000000000000}"/>
          </ac:graphicFrameMkLst>
        </pc:graphicFrameChg>
      </pc:sldChg>
      <pc:sldChg chg="modSp add mod modTransition">
        <pc:chgData name="Sara Cinquini" userId="84900d02-29f6-4605-89dd-d4e751f15263" providerId="ADAL" clId="{D15EBB9A-E19B-4E75-8D36-D5FA6AE7E2C9}" dt="2024-10-15T20:07:57.445" v="3174"/>
        <pc:sldMkLst>
          <pc:docMk/>
          <pc:sldMk cId="1634112098" sldId="322"/>
        </pc:sldMkLst>
        <pc:spChg chg="mod">
          <ac:chgData name="Sara Cinquini" userId="84900d02-29f6-4605-89dd-d4e751f15263" providerId="ADAL" clId="{D15EBB9A-E19B-4E75-8D36-D5FA6AE7E2C9}" dt="2024-10-15T20:05:29.002" v="3144" actId="113"/>
          <ac:spMkLst>
            <pc:docMk/>
            <pc:sldMk cId="1634112098" sldId="322"/>
            <ac:spMk id="12" creationId="{DF7B3B8C-F1BE-486E-2A47-9836EAA936D1}"/>
          </ac:spMkLst>
        </pc:spChg>
        <pc:graphicFrameChg chg="modGraphic">
          <ac:chgData name="Sara Cinquini" userId="84900d02-29f6-4605-89dd-d4e751f15263" providerId="ADAL" clId="{D15EBB9A-E19B-4E75-8D36-D5FA6AE7E2C9}" dt="2024-10-15T20:02:03.842" v="3115" actId="207"/>
          <ac:graphicFrameMkLst>
            <pc:docMk/>
            <pc:sldMk cId="1634112098" sldId="322"/>
            <ac:graphicFrameMk id="898" creationId="{00000000-0000-0000-0000-000000000000}"/>
          </ac:graphicFrameMkLst>
        </pc:graphicFrameChg>
      </pc:sldChg>
      <pc:sldChg chg="modSp add mod modTransition">
        <pc:chgData name="Sara Cinquini" userId="84900d02-29f6-4605-89dd-d4e751f15263" providerId="ADAL" clId="{D15EBB9A-E19B-4E75-8D36-D5FA6AE7E2C9}" dt="2024-10-15T20:07:57.445" v="3174"/>
        <pc:sldMkLst>
          <pc:docMk/>
          <pc:sldMk cId="3846800528" sldId="323"/>
        </pc:sldMkLst>
        <pc:spChg chg="mod">
          <ac:chgData name="Sara Cinquini" userId="84900d02-29f6-4605-89dd-d4e751f15263" providerId="ADAL" clId="{D15EBB9A-E19B-4E75-8D36-D5FA6AE7E2C9}" dt="2024-10-15T20:06:26.492" v="3159" actId="14100"/>
          <ac:spMkLst>
            <pc:docMk/>
            <pc:sldMk cId="3846800528" sldId="323"/>
            <ac:spMk id="12" creationId="{DF7B3B8C-F1BE-486E-2A47-9836EAA936D1}"/>
          </ac:spMkLst>
        </pc:spChg>
        <pc:graphicFrameChg chg="modGraphic">
          <ac:chgData name="Sara Cinquini" userId="84900d02-29f6-4605-89dd-d4e751f15263" providerId="ADAL" clId="{D15EBB9A-E19B-4E75-8D36-D5FA6AE7E2C9}" dt="2024-10-15T20:06:03.886" v="3148" actId="207"/>
          <ac:graphicFrameMkLst>
            <pc:docMk/>
            <pc:sldMk cId="3846800528" sldId="323"/>
            <ac:graphicFrameMk id="898" creationId="{00000000-0000-0000-0000-000000000000}"/>
          </ac:graphicFrameMkLst>
        </pc:graphicFrameChg>
      </pc:sldChg>
      <pc:sldChg chg="modSp add mod modTransition">
        <pc:chgData name="Sara Cinquini" userId="84900d02-29f6-4605-89dd-d4e751f15263" providerId="ADAL" clId="{D15EBB9A-E19B-4E75-8D36-D5FA6AE7E2C9}" dt="2024-10-15T20:07:57.445" v="3174"/>
        <pc:sldMkLst>
          <pc:docMk/>
          <pc:sldMk cId="90675290" sldId="324"/>
        </pc:sldMkLst>
        <pc:spChg chg="mod">
          <ac:chgData name="Sara Cinquini" userId="84900d02-29f6-4605-89dd-d4e751f15263" providerId="ADAL" clId="{D15EBB9A-E19B-4E75-8D36-D5FA6AE7E2C9}" dt="2024-10-15T20:07:15.167" v="3168" actId="20577"/>
          <ac:spMkLst>
            <pc:docMk/>
            <pc:sldMk cId="90675290" sldId="324"/>
            <ac:spMk id="12" creationId="{DF7B3B8C-F1BE-486E-2A47-9836EAA936D1}"/>
          </ac:spMkLst>
        </pc:spChg>
        <pc:graphicFrameChg chg="modGraphic">
          <ac:chgData name="Sara Cinquini" userId="84900d02-29f6-4605-89dd-d4e751f15263" providerId="ADAL" clId="{D15EBB9A-E19B-4E75-8D36-D5FA6AE7E2C9}" dt="2024-10-15T20:06:45.627" v="3162" actId="207"/>
          <ac:graphicFrameMkLst>
            <pc:docMk/>
            <pc:sldMk cId="90675290" sldId="324"/>
            <ac:graphicFrameMk id="898" creationId="{00000000-0000-0000-0000-000000000000}"/>
          </ac:graphicFrameMkLst>
        </pc:graphicFrameChg>
      </pc:sldChg>
      <pc:sldChg chg="modSp add del mod">
        <pc:chgData name="Sara Cinquini" userId="84900d02-29f6-4605-89dd-d4e751f15263" providerId="ADAL" clId="{D15EBB9A-E19B-4E75-8D36-D5FA6AE7E2C9}" dt="2024-10-15T20:07:51.469" v="3172" actId="2696"/>
        <pc:sldMkLst>
          <pc:docMk/>
          <pc:sldMk cId="2004360616" sldId="325"/>
        </pc:sldMkLst>
        <pc:graphicFrameChg chg="modGraphic">
          <ac:chgData name="Sara Cinquini" userId="84900d02-29f6-4605-89dd-d4e751f15263" providerId="ADAL" clId="{D15EBB9A-E19B-4E75-8D36-D5FA6AE7E2C9}" dt="2024-10-15T20:07:30.819" v="3171" actId="207"/>
          <ac:graphicFrameMkLst>
            <pc:docMk/>
            <pc:sldMk cId="2004360616" sldId="325"/>
            <ac:graphicFrameMk id="898" creationId="{00000000-0000-0000-0000-000000000000}"/>
          </ac:graphicFrameMkLst>
        </pc:graphicFrameChg>
      </pc:sldChg>
      <pc:sldChg chg="addSp delSp modSp add mod modAnim">
        <pc:chgData name="Sara Cinquini" userId="84900d02-29f6-4605-89dd-d4e751f15263" providerId="ADAL" clId="{D15EBB9A-E19B-4E75-8D36-D5FA6AE7E2C9}" dt="2024-10-15T20:13:08.288" v="3183" actId="1076"/>
        <pc:sldMkLst>
          <pc:docMk/>
          <pc:sldMk cId="3371179603" sldId="325"/>
        </pc:sldMkLst>
        <pc:picChg chg="add mod">
          <ac:chgData name="Sara Cinquini" userId="84900d02-29f6-4605-89dd-d4e751f15263" providerId="ADAL" clId="{D15EBB9A-E19B-4E75-8D36-D5FA6AE7E2C9}" dt="2024-10-15T20:13:08.288" v="3183" actId="1076"/>
          <ac:picMkLst>
            <pc:docMk/>
            <pc:sldMk cId="3371179603" sldId="325"/>
            <ac:picMk id="2" creationId="{9360718C-2A60-193C-F89E-B1AA96CE9FB5}"/>
          </ac:picMkLst>
        </pc:picChg>
        <pc:picChg chg="del">
          <ac:chgData name="Sara Cinquini" userId="84900d02-29f6-4605-89dd-d4e751f15263" providerId="ADAL" clId="{D15EBB9A-E19B-4E75-8D36-D5FA6AE7E2C9}" dt="2024-10-15T20:08:44.646" v="3176" actId="478"/>
          <ac:picMkLst>
            <pc:docMk/>
            <pc:sldMk cId="3371179603" sldId="325"/>
            <ac:picMk id="5" creationId="{5A804FAC-057A-16E2-F5A2-533FC2049449}"/>
          </ac:picMkLst>
        </pc:picChg>
      </pc:sldChg>
      <pc:sldChg chg="addSp delSp modSp new mod">
        <pc:chgData name="Sara Cinquini" userId="84900d02-29f6-4605-89dd-d4e751f15263" providerId="ADAL" clId="{D15EBB9A-E19B-4E75-8D36-D5FA6AE7E2C9}" dt="2024-10-15T20:24:41.934" v="3408" actId="1440"/>
        <pc:sldMkLst>
          <pc:docMk/>
          <pc:sldMk cId="718125361" sldId="326"/>
        </pc:sldMkLst>
        <pc:spChg chg="mod">
          <ac:chgData name="Sara Cinquini" userId="84900d02-29f6-4605-89dd-d4e751f15263" providerId="ADAL" clId="{D15EBB9A-E19B-4E75-8D36-D5FA6AE7E2C9}" dt="2024-10-15T20:20:23.542" v="3272" actId="20577"/>
          <ac:spMkLst>
            <pc:docMk/>
            <pc:sldMk cId="718125361" sldId="326"/>
            <ac:spMk id="2" creationId="{AF65D06F-555B-66F7-8D80-7C77D63CB9FB}"/>
          </ac:spMkLst>
        </pc:spChg>
        <pc:spChg chg="del">
          <ac:chgData name="Sara Cinquini" userId="84900d02-29f6-4605-89dd-d4e751f15263" providerId="ADAL" clId="{D15EBB9A-E19B-4E75-8D36-D5FA6AE7E2C9}" dt="2024-10-15T20:16:48.255" v="3185" actId="478"/>
          <ac:spMkLst>
            <pc:docMk/>
            <pc:sldMk cId="718125361" sldId="326"/>
            <ac:spMk id="3" creationId="{CD62DEE8-A05C-338F-E936-8268DDC7C809}"/>
          </ac:spMkLst>
        </pc:spChg>
        <pc:spChg chg="del">
          <ac:chgData name="Sara Cinquini" userId="84900d02-29f6-4605-89dd-d4e751f15263" providerId="ADAL" clId="{D15EBB9A-E19B-4E75-8D36-D5FA6AE7E2C9}" dt="2024-10-15T20:16:49.574" v="3186" actId="478"/>
          <ac:spMkLst>
            <pc:docMk/>
            <pc:sldMk cId="718125361" sldId="326"/>
            <ac:spMk id="4" creationId="{4E096347-C363-54CF-F986-DD4E1D07B3C0}"/>
          </ac:spMkLst>
        </pc:spChg>
        <pc:spChg chg="mod">
          <ac:chgData name="Sara Cinquini" userId="84900d02-29f6-4605-89dd-d4e751f15263" providerId="ADAL" clId="{D15EBB9A-E19B-4E75-8D36-D5FA6AE7E2C9}" dt="2024-10-15T20:20:30.241" v="3290" actId="20577"/>
          <ac:spMkLst>
            <pc:docMk/>
            <pc:sldMk cId="718125361" sldId="326"/>
            <ac:spMk id="5" creationId="{63156A4F-B330-C051-0FF0-DABF7B1DA383}"/>
          </ac:spMkLst>
        </pc:spChg>
        <pc:spChg chg="mod">
          <ac:chgData name="Sara Cinquini" userId="84900d02-29f6-4605-89dd-d4e751f15263" providerId="ADAL" clId="{D15EBB9A-E19B-4E75-8D36-D5FA6AE7E2C9}" dt="2024-10-15T20:18:27.351" v="3238" actId="14100"/>
          <ac:spMkLst>
            <pc:docMk/>
            <pc:sldMk cId="718125361" sldId="326"/>
            <ac:spMk id="6" creationId="{043C0DD3-3A40-2535-D3BF-6564DD2DCC25}"/>
          </ac:spMkLst>
        </pc:spChg>
        <pc:picChg chg="add mod">
          <ac:chgData name="Sara Cinquini" userId="84900d02-29f6-4605-89dd-d4e751f15263" providerId="ADAL" clId="{D15EBB9A-E19B-4E75-8D36-D5FA6AE7E2C9}" dt="2024-10-15T20:24:41.934" v="3408" actId="1440"/>
          <ac:picMkLst>
            <pc:docMk/>
            <pc:sldMk cId="718125361" sldId="326"/>
            <ac:picMk id="8" creationId="{2CAD3761-5C2C-DF0C-5E04-1574DB89AE0F}"/>
          </ac:picMkLst>
        </pc:picChg>
      </pc:sldChg>
      <pc:sldChg chg="addSp delSp modSp add mod">
        <pc:chgData name="Sara Cinquini" userId="84900d02-29f6-4605-89dd-d4e751f15263" providerId="ADAL" clId="{D15EBB9A-E19B-4E75-8D36-D5FA6AE7E2C9}" dt="2024-10-15T20:24:45.517" v="3409" actId="1440"/>
        <pc:sldMkLst>
          <pc:docMk/>
          <pc:sldMk cId="1253461051" sldId="327"/>
        </pc:sldMkLst>
        <pc:spChg chg="mod">
          <ac:chgData name="Sara Cinquini" userId="84900d02-29f6-4605-89dd-d4e751f15263" providerId="ADAL" clId="{D15EBB9A-E19B-4E75-8D36-D5FA6AE7E2C9}" dt="2024-10-15T20:21:03.555" v="3321" actId="20577"/>
          <ac:spMkLst>
            <pc:docMk/>
            <pc:sldMk cId="1253461051" sldId="327"/>
            <ac:spMk id="2" creationId="{AF65D06F-555B-66F7-8D80-7C77D63CB9FB}"/>
          </ac:spMkLst>
        </pc:spChg>
        <pc:spChg chg="add del mod">
          <ac:chgData name="Sara Cinquini" userId="84900d02-29f6-4605-89dd-d4e751f15263" providerId="ADAL" clId="{D15EBB9A-E19B-4E75-8D36-D5FA6AE7E2C9}" dt="2024-10-15T20:18:16.522" v="3233" actId="21"/>
          <ac:spMkLst>
            <pc:docMk/>
            <pc:sldMk cId="1253461051" sldId="327"/>
            <ac:spMk id="4" creationId="{DA08656E-7630-D944-F026-205873986B05}"/>
          </ac:spMkLst>
        </pc:spChg>
        <pc:spChg chg="mod">
          <ac:chgData name="Sara Cinquini" userId="84900d02-29f6-4605-89dd-d4e751f15263" providerId="ADAL" clId="{D15EBB9A-E19B-4E75-8D36-D5FA6AE7E2C9}" dt="2024-10-15T20:20:39.260" v="3291"/>
          <ac:spMkLst>
            <pc:docMk/>
            <pc:sldMk cId="1253461051" sldId="327"/>
            <ac:spMk id="5" creationId="{63156A4F-B330-C051-0FF0-DABF7B1DA383}"/>
          </ac:spMkLst>
        </pc:spChg>
        <pc:spChg chg="add del mod">
          <ac:chgData name="Sara Cinquini" userId="84900d02-29f6-4605-89dd-d4e751f15263" providerId="ADAL" clId="{D15EBB9A-E19B-4E75-8D36-D5FA6AE7E2C9}" dt="2024-10-15T20:19:07.181" v="3246" actId="115"/>
          <ac:spMkLst>
            <pc:docMk/>
            <pc:sldMk cId="1253461051" sldId="327"/>
            <ac:spMk id="6" creationId="{043C0DD3-3A40-2535-D3BF-6564DD2DCC25}"/>
          </ac:spMkLst>
        </pc:spChg>
        <pc:picChg chg="mod">
          <ac:chgData name="Sara Cinquini" userId="84900d02-29f6-4605-89dd-d4e751f15263" providerId="ADAL" clId="{D15EBB9A-E19B-4E75-8D36-D5FA6AE7E2C9}" dt="2024-10-15T20:24:45.517" v="3409" actId="1440"/>
          <ac:picMkLst>
            <pc:docMk/>
            <pc:sldMk cId="1253461051" sldId="327"/>
            <ac:picMk id="8" creationId="{2CAD3761-5C2C-DF0C-5E04-1574DB89AE0F}"/>
          </ac:picMkLst>
        </pc:picChg>
      </pc:sldChg>
      <pc:sldChg chg="modSp add mod">
        <pc:chgData name="Sara Cinquini" userId="84900d02-29f6-4605-89dd-d4e751f15263" providerId="ADAL" clId="{D15EBB9A-E19B-4E75-8D36-D5FA6AE7E2C9}" dt="2024-10-15T20:24:48.788" v="3410" actId="1440"/>
        <pc:sldMkLst>
          <pc:docMk/>
          <pc:sldMk cId="255015201" sldId="328"/>
        </pc:sldMkLst>
        <pc:spChg chg="mod">
          <ac:chgData name="Sara Cinquini" userId="84900d02-29f6-4605-89dd-d4e751f15263" providerId="ADAL" clId="{D15EBB9A-E19B-4E75-8D36-D5FA6AE7E2C9}" dt="2024-10-15T20:20:55.074" v="3302" actId="20577"/>
          <ac:spMkLst>
            <pc:docMk/>
            <pc:sldMk cId="255015201" sldId="328"/>
            <ac:spMk id="2" creationId="{AF65D06F-555B-66F7-8D80-7C77D63CB9FB}"/>
          </ac:spMkLst>
        </pc:spChg>
        <pc:spChg chg="mod">
          <ac:chgData name="Sara Cinquini" userId="84900d02-29f6-4605-89dd-d4e751f15263" providerId="ADAL" clId="{D15EBB9A-E19B-4E75-8D36-D5FA6AE7E2C9}" dt="2024-10-15T20:20:41.524" v="3292"/>
          <ac:spMkLst>
            <pc:docMk/>
            <pc:sldMk cId="255015201" sldId="328"/>
            <ac:spMk id="5" creationId="{63156A4F-B330-C051-0FF0-DABF7B1DA383}"/>
          </ac:spMkLst>
        </pc:spChg>
        <pc:spChg chg="mod">
          <ac:chgData name="Sara Cinquini" userId="84900d02-29f6-4605-89dd-d4e751f15263" providerId="ADAL" clId="{D15EBB9A-E19B-4E75-8D36-D5FA6AE7E2C9}" dt="2024-10-15T20:19:57.023" v="3256" actId="115"/>
          <ac:spMkLst>
            <pc:docMk/>
            <pc:sldMk cId="255015201" sldId="328"/>
            <ac:spMk id="6" creationId="{043C0DD3-3A40-2535-D3BF-6564DD2DCC25}"/>
          </ac:spMkLst>
        </pc:spChg>
        <pc:picChg chg="mod">
          <ac:chgData name="Sara Cinquini" userId="84900d02-29f6-4605-89dd-d4e751f15263" providerId="ADAL" clId="{D15EBB9A-E19B-4E75-8D36-D5FA6AE7E2C9}" dt="2024-10-15T20:24:48.788" v="3410" actId="1440"/>
          <ac:picMkLst>
            <pc:docMk/>
            <pc:sldMk cId="255015201" sldId="328"/>
            <ac:picMk id="8" creationId="{2CAD3761-5C2C-DF0C-5E04-1574DB89AE0F}"/>
          </ac:picMkLst>
        </pc:picChg>
      </pc:sldChg>
      <pc:sldChg chg="addSp delSp modSp add mod">
        <pc:chgData name="Sara Cinquini" userId="84900d02-29f6-4605-89dd-d4e751f15263" providerId="ADAL" clId="{D15EBB9A-E19B-4E75-8D36-D5FA6AE7E2C9}" dt="2024-10-15T20:24:35.471" v="3407" actId="1440"/>
        <pc:sldMkLst>
          <pc:docMk/>
          <pc:sldMk cId="751104864" sldId="329"/>
        </pc:sldMkLst>
        <pc:spChg chg="mod">
          <ac:chgData name="Sara Cinquini" userId="84900d02-29f6-4605-89dd-d4e751f15263" providerId="ADAL" clId="{D15EBB9A-E19B-4E75-8D36-D5FA6AE7E2C9}" dt="2024-10-15T20:24:17.761" v="3404" actId="14100"/>
          <ac:spMkLst>
            <pc:docMk/>
            <pc:sldMk cId="751104864" sldId="329"/>
            <ac:spMk id="5" creationId="{63156A4F-B330-C051-0FF0-DABF7B1DA383}"/>
          </ac:spMkLst>
        </pc:spChg>
        <pc:spChg chg="del mod">
          <ac:chgData name="Sara Cinquini" userId="84900d02-29f6-4605-89dd-d4e751f15263" providerId="ADAL" clId="{D15EBB9A-E19B-4E75-8D36-D5FA6AE7E2C9}" dt="2024-10-15T20:23:51.988" v="3396" actId="478"/>
          <ac:spMkLst>
            <pc:docMk/>
            <pc:sldMk cId="751104864" sldId="329"/>
            <ac:spMk id="6" creationId="{043C0DD3-3A40-2535-D3BF-6564DD2DCC25}"/>
          </ac:spMkLst>
        </pc:spChg>
        <pc:spChg chg="add del mod">
          <ac:chgData name="Sara Cinquini" userId="84900d02-29f6-4605-89dd-d4e751f15263" providerId="ADAL" clId="{D15EBB9A-E19B-4E75-8D36-D5FA6AE7E2C9}" dt="2024-10-15T20:23:53.786" v="3397" actId="478"/>
          <ac:spMkLst>
            <pc:docMk/>
            <pc:sldMk cId="751104864" sldId="329"/>
            <ac:spMk id="13" creationId="{F1182AF5-8D86-9CBE-1E19-646B0D2C3BE6}"/>
          </ac:spMkLst>
        </pc:spChg>
        <pc:picChg chg="add del mod">
          <ac:chgData name="Sara Cinquini" userId="84900d02-29f6-4605-89dd-d4e751f15263" providerId="ADAL" clId="{D15EBB9A-E19B-4E75-8D36-D5FA6AE7E2C9}" dt="2024-10-15T20:23:09.871" v="3361" actId="478"/>
          <ac:picMkLst>
            <pc:docMk/>
            <pc:sldMk cId="751104864" sldId="329"/>
            <ac:picMk id="4" creationId="{A075D5FD-40F1-D3B8-E79C-DBE7C0BECAF1}"/>
          </ac:picMkLst>
        </pc:picChg>
        <pc:picChg chg="del">
          <ac:chgData name="Sara Cinquini" userId="84900d02-29f6-4605-89dd-d4e751f15263" providerId="ADAL" clId="{D15EBB9A-E19B-4E75-8D36-D5FA6AE7E2C9}" dt="2024-10-15T20:22:12.503" v="3324" actId="478"/>
          <ac:picMkLst>
            <pc:docMk/>
            <pc:sldMk cId="751104864" sldId="329"/>
            <ac:picMk id="8" creationId="{2CAD3761-5C2C-DF0C-5E04-1574DB89AE0F}"/>
          </ac:picMkLst>
        </pc:picChg>
        <pc:picChg chg="add del mod">
          <ac:chgData name="Sara Cinquini" userId="84900d02-29f6-4605-89dd-d4e751f15263" providerId="ADAL" clId="{D15EBB9A-E19B-4E75-8D36-D5FA6AE7E2C9}" dt="2024-10-15T20:23:24.733" v="3366" actId="478"/>
          <ac:picMkLst>
            <pc:docMk/>
            <pc:sldMk cId="751104864" sldId="329"/>
            <ac:picMk id="9" creationId="{5657984C-5FF4-175E-8EB3-C60028ADF44F}"/>
          </ac:picMkLst>
        </pc:picChg>
        <pc:picChg chg="add mod">
          <ac:chgData name="Sara Cinquini" userId="84900d02-29f6-4605-89dd-d4e751f15263" providerId="ADAL" clId="{D15EBB9A-E19B-4E75-8D36-D5FA6AE7E2C9}" dt="2024-10-15T20:24:35.471" v="3407" actId="1440"/>
          <ac:picMkLst>
            <pc:docMk/>
            <pc:sldMk cId="751104864" sldId="329"/>
            <ac:picMk id="11" creationId="{4D3F8E49-A5E2-2A43-27D5-7CF13CE78383}"/>
          </ac:picMkLst>
        </pc:picChg>
        <pc:picChg chg="add mod">
          <ac:chgData name="Sara Cinquini" userId="84900d02-29f6-4605-89dd-d4e751f15263" providerId="ADAL" clId="{D15EBB9A-E19B-4E75-8D36-D5FA6AE7E2C9}" dt="2024-10-15T20:24:29.582" v="3406" actId="1440"/>
          <ac:picMkLst>
            <pc:docMk/>
            <pc:sldMk cId="751104864" sldId="329"/>
            <ac:picMk id="15" creationId="{2F42D077-151C-DE36-A210-B868A1F4B596}"/>
          </ac:picMkLst>
        </pc:picChg>
      </pc:sldChg>
      <pc:sldChg chg="addSp delSp modSp add mod">
        <pc:chgData name="Sara Cinquini" userId="84900d02-29f6-4605-89dd-d4e751f15263" providerId="ADAL" clId="{D15EBB9A-E19B-4E75-8D36-D5FA6AE7E2C9}" dt="2024-10-16T21:03:41.732" v="3826" actId="207"/>
        <pc:sldMkLst>
          <pc:docMk/>
          <pc:sldMk cId="941134076" sldId="330"/>
        </pc:sldMkLst>
        <pc:spChg chg="mod">
          <ac:chgData name="Sara Cinquini" userId="84900d02-29f6-4605-89dd-d4e751f15263" providerId="ADAL" clId="{D15EBB9A-E19B-4E75-8D36-D5FA6AE7E2C9}" dt="2024-10-15T20:30:38.142" v="3554" actId="14100"/>
          <ac:spMkLst>
            <pc:docMk/>
            <pc:sldMk cId="941134076" sldId="330"/>
            <ac:spMk id="5" creationId="{63156A4F-B330-C051-0FF0-DABF7B1DA383}"/>
          </ac:spMkLst>
        </pc:spChg>
        <pc:spChg chg="add mod">
          <ac:chgData name="Sara Cinquini" userId="84900d02-29f6-4605-89dd-d4e751f15263" providerId="ADAL" clId="{D15EBB9A-E19B-4E75-8D36-D5FA6AE7E2C9}" dt="2024-10-16T21:03:41.732" v="3826" actId="207"/>
          <ac:spMkLst>
            <pc:docMk/>
            <pc:sldMk cId="941134076" sldId="330"/>
            <ac:spMk id="6" creationId="{29DE9C0E-77B4-84AF-C4FE-48D98BFA4C92}"/>
          </ac:spMkLst>
        </pc:spChg>
        <pc:spChg chg="add">
          <ac:chgData name="Sara Cinquini" userId="84900d02-29f6-4605-89dd-d4e751f15263" providerId="ADAL" clId="{D15EBB9A-E19B-4E75-8D36-D5FA6AE7E2C9}" dt="2024-10-15T20:27:13.356" v="3521"/>
          <ac:spMkLst>
            <pc:docMk/>
            <pc:sldMk cId="941134076" sldId="330"/>
            <ac:spMk id="7" creationId="{2CC0004D-8AC8-4A25-1DF7-8E41F954310F}"/>
          </ac:spMkLst>
        </pc:spChg>
        <pc:spChg chg="add">
          <ac:chgData name="Sara Cinquini" userId="84900d02-29f6-4605-89dd-d4e751f15263" providerId="ADAL" clId="{D15EBB9A-E19B-4E75-8D36-D5FA6AE7E2C9}" dt="2024-10-15T20:27:16.901" v="3522"/>
          <ac:spMkLst>
            <pc:docMk/>
            <pc:sldMk cId="941134076" sldId="330"/>
            <ac:spMk id="8" creationId="{A90B2C21-DFC9-2E41-B597-E10A6F043132}"/>
          </ac:spMkLst>
        </pc:spChg>
        <pc:spChg chg="add">
          <ac:chgData name="Sara Cinquini" userId="84900d02-29f6-4605-89dd-d4e751f15263" providerId="ADAL" clId="{D15EBB9A-E19B-4E75-8D36-D5FA6AE7E2C9}" dt="2024-10-15T20:27:19.891" v="3523"/>
          <ac:spMkLst>
            <pc:docMk/>
            <pc:sldMk cId="941134076" sldId="330"/>
            <ac:spMk id="9" creationId="{A9363032-6497-5748-5355-F4CFA1C86DD6}"/>
          </ac:spMkLst>
        </pc:spChg>
        <pc:picChg chg="add mod">
          <ac:chgData name="Sara Cinquini" userId="84900d02-29f6-4605-89dd-d4e751f15263" providerId="ADAL" clId="{D15EBB9A-E19B-4E75-8D36-D5FA6AE7E2C9}" dt="2024-10-15T20:30:29.885" v="3551" actId="14100"/>
          <ac:picMkLst>
            <pc:docMk/>
            <pc:sldMk cId="941134076" sldId="330"/>
            <ac:picMk id="4" creationId="{5E38DCA6-2E53-9A6F-644B-521CFDEA7C55}"/>
          </ac:picMkLst>
        </pc:picChg>
        <pc:picChg chg="del">
          <ac:chgData name="Sara Cinquini" userId="84900d02-29f6-4605-89dd-d4e751f15263" providerId="ADAL" clId="{D15EBB9A-E19B-4E75-8D36-D5FA6AE7E2C9}" dt="2024-10-15T20:25:32.907" v="3449" actId="478"/>
          <ac:picMkLst>
            <pc:docMk/>
            <pc:sldMk cId="941134076" sldId="330"/>
            <ac:picMk id="11" creationId="{4D3F8E49-A5E2-2A43-27D5-7CF13CE78383}"/>
          </ac:picMkLst>
        </pc:picChg>
        <pc:picChg chg="del">
          <ac:chgData name="Sara Cinquini" userId="84900d02-29f6-4605-89dd-d4e751f15263" providerId="ADAL" clId="{D15EBB9A-E19B-4E75-8D36-D5FA6AE7E2C9}" dt="2024-10-15T20:25:07.306" v="3412" actId="478"/>
          <ac:picMkLst>
            <pc:docMk/>
            <pc:sldMk cId="941134076" sldId="330"/>
            <ac:picMk id="15" creationId="{2F42D077-151C-DE36-A210-B868A1F4B596}"/>
          </ac:picMkLst>
        </pc:picChg>
      </pc:sldChg>
      <pc:sldChg chg="addSp delSp modSp add mod">
        <pc:chgData name="Sara Cinquini" userId="84900d02-29f6-4605-89dd-d4e751f15263" providerId="ADAL" clId="{D15EBB9A-E19B-4E75-8D36-D5FA6AE7E2C9}" dt="2024-10-15T20:35:14.181" v="3682" actId="113"/>
        <pc:sldMkLst>
          <pc:docMk/>
          <pc:sldMk cId="941107647" sldId="331"/>
        </pc:sldMkLst>
        <pc:spChg chg="mod">
          <ac:chgData name="Sara Cinquini" userId="84900d02-29f6-4605-89dd-d4e751f15263" providerId="ADAL" clId="{D15EBB9A-E19B-4E75-8D36-D5FA6AE7E2C9}" dt="2024-10-15T20:33:12.818" v="3657" actId="255"/>
          <ac:spMkLst>
            <pc:docMk/>
            <pc:sldMk cId="941107647" sldId="331"/>
            <ac:spMk id="5" creationId="{63156A4F-B330-C051-0FF0-DABF7B1DA383}"/>
          </ac:spMkLst>
        </pc:spChg>
        <pc:spChg chg="mod">
          <ac:chgData name="Sara Cinquini" userId="84900d02-29f6-4605-89dd-d4e751f15263" providerId="ADAL" clId="{D15EBB9A-E19B-4E75-8D36-D5FA6AE7E2C9}" dt="2024-10-15T20:35:14.181" v="3682" actId="113"/>
          <ac:spMkLst>
            <pc:docMk/>
            <pc:sldMk cId="941107647" sldId="331"/>
            <ac:spMk id="6" creationId="{29DE9C0E-77B4-84AF-C4FE-48D98BFA4C92}"/>
          </ac:spMkLst>
        </pc:spChg>
        <pc:spChg chg="add mod">
          <ac:chgData name="Sara Cinquini" userId="84900d02-29f6-4605-89dd-d4e751f15263" providerId="ADAL" clId="{D15EBB9A-E19B-4E75-8D36-D5FA6AE7E2C9}" dt="2024-10-15T20:33:03.451" v="3653" actId="404"/>
          <ac:spMkLst>
            <pc:docMk/>
            <pc:sldMk cId="941107647" sldId="331"/>
            <ac:spMk id="8" creationId="{9534ADB8-5686-F6F4-994F-CD289D2E0709}"/>
          </ac:spMkLst>
        </pc:spChg>
        <pc:picChg chg="del">
          <ac:chgData name="Sara Cinquini" userId="84900d02-29f6-4605-89dd-d4e751f15263" providerId="ADAL" clId="{D15EBB9A-E19B-4E75-8D36-D5FA6AE7E2C9}" dt="2024-10-15T20:30:57.247" v="3556" actId="478"/>
          <ac:picMkLst>
            <pc:docMk/>
            <pc:sldMk cId="941107647" sldId="331"/>
            <ac:picMk id="4" creationId="{5E38DCA6-2E53-9A6F-644B-521CFDEA7C55}"/>
          </ac:picMkLst>
        </pc:picChg>
        <pc:picChg chg="add mod">
          <ac:chgData name="Sara Cinquini" userId="84900d02-29f6-4605-89dd-d4e751f15263" providerId="ADAL" clId="{D15EBB9A-E19B-4E75-8D36-D5FA6AE7E2C9}" dt="2024-10-15T20:32:33.419" v="3604" actId="1076"/>
          <ac:picMkLst>
            <pc:docMk/>
            <pc:sldMk cId="941107647" sldId="331"/>
            <ac:picMk id="7" creationId="{8B440122-0F28-EA5F-D973-2DA43BE5B224}"/>
          </ac:picMkLst>
        </pc:picChg>
        <pc:picChg chg="add mod">
          <ac:chgData name="Sara Cinquini" userId="84900d02-29f6-4605-89dd-d4e751f15263" providerId="ADAL" clId="{D15EBB9A-E19B-4E75-8D36-D5FA6AE7E2C9}" dt="2024-10-15T20:33:45.367" v="3663" actId="14100"/>
          <ac:picMkLst>
            <pc:docMk/>
            <pc:sldMk cId="941107647" sldId="331"/>
            <ac:picMk id="10" creationId="{6BF5DDB0-3369-4532-7301-0F43A7CEC61C}"/>
          </ac:picMkLst>
        </pc:picChg>
      </pc:sldChg>
      <pc:sldChg chg="modSp new mod">
        <pc:chgData name="Sara Cinquini" userId="84900d02-29f6-4605-89dd-d4e751f15263" providerId="ADAL" clId="{D15EBB9A-E19B-4E75-8D36-D5FA6AE7E2C9}" dt="2024-10-16T21:07:11.203" v="3827" actId="20577"/>
        <pc:sldMkLst>
          <pc:docMk/>
          <pc:sldMk cId="2522755692" sldId="332"/>
        </pc:sldMkLst>
        <pc:spChg chg="mod">
          <ac:chgData name="Sara Cinquini" userId="84900d02-29f6-4605-89dd-d4e751f15263" providerId="ADAL" clId="{D15EBB9A-E19B-4E75-8D36-D5FA6AE7E2C9}" dt="2024-10-15T20:36:07.846" v="3698" actId="20577"/>
          <ac:spMkLst>
            <pc:docMk/>
            <pc:sldMk cId="2522755692" sldId="332"/>
            <ac:spMk id="2" creationId="{7FA6EF34-C090-2658-A292-36CEAD2D03D7}"/>
          </ac:spMkLst>
        </pc:spChg>
        <pc:spChg chg="mod">
          <ac:chgData name="Sara Cinquini" userId="84900d02-29f6-4605-89dd-d4e751f15263" providerId="ADAL" clId="{D15EBB9A-E19B-4E75-8D36-D5FA6AE7E2C9}" dt="2024-10-16T21:07:11.203" v="3827" actId="20577"/>
          <ac:spMkLst>
            <pc:docMk/>
            <pc:sldMk cId="2522755692" sldId="332"/>
            <ac:spMk id="3" creationId="{BE907833-AF7C-44FC-63EF-7979542EBB0D}"/>
          </ac:spMkLst>
        </pc:spChg>
      </pc:sldChg>
      <pc:sldMasterChg chg="modTransition addSldLayout delSldLayout modSldLayout">
        <pc:chgData name="Sara Cinquini" userId="84900d02-29f6-4605-89dd-d4e751f15263" providerId="ADAL" clId="{D15EBB9A-E19B-4E75-8D36-D5FA6AE7E2C9}" dt="2024-10-16T21:08:06.275" v="3833" actId="47"/>
        <pc:sldMasterMkLst>
          <pc:docMk/>
          <pc:sldMasterMk cId="0" sldId="2147483674"/>
        </pc:sldMasterMkLst>
        <pc:sldLayoutChg chg="modTransition">
          <pc:chgData name="Sara Cinquini" userId="84900d02-29f6-4605-89dd-d4e751f15263" providerId="ADAL" clId="{D15EBB9A-E19B-4E75-8D36-D5FA6AE7E2C9}" dt="2024-10-15T20:07:57.445" v="3174"/>
          <pc:sldLayoutMkLst>
            <pc:docMk/>
            <pc:sldMasterMk cId="0" sldId="2147483674"/>
            <pc:sldLayoutMk cId="0" sldId="2147483648"/>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49"/>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50"/>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51"/>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52"/>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53"/>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54"/>
          </pc:sldLayoutMkLst>
        </pc:sldLayoutChg>
        <pc:sldLayoutChg chg="add del modTransition">
          <pc:chgData name="Sara Cinquini" userId="84900d02-29f6-4605-89dd-d4e751f15263" providerId="ADAL" clId="{D15EBB9A-E19B-4E75-8D36-D5FA6AE7E2C9}" dt="2024-10-16T21:08:06.275" v="3833" actId="47"/>
          <pc:sldLayoutMkLst>
            <pc:docMk/>
            <pc:sldMasterMk cId="0" sldId="2147483674"/>
            <pc:sldLayoutMk cId="0" sldId="2147483655"/>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56"/>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57"/>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58"/>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59"/>
          </pc:sldLayoutMkLst>
        </pc:sldLayoutChg>
        <pc:sldLayoutChg chg="del modTransition">
          <pc:chgData name="Sara Cinquini" userId="84900d02-29f6-4605-89dd-d4e751f15263" providerId="ADAL" clId="{D15EBB9A-E19B-4E75-8D36-D5FA6AE7E2C9}" dt="2024-10-16T21:08:06.275" v="3833" actId="47"/>
          <pc:sldLayoutMkLst>
            <pc:docMk/>
            <pc:sldMasterMk cId="0" sldId="2147483674"/>
            <pc:sldLayoutMk cId="0" sldId="2147483660"/>
          </pc:sldLayoutMkLst>
        </pc:sldLayoutChg>
        <pc:sldLayoutChg chg="del modTransition">
          <pc:chgData name="Sara Cinquini" userId="84900d02-29f6-4605-89dd-d4e751f15263" providerId="ADAL" clId="{D15EBB9A-E19B-4E75-8D36-D5FA6AE7E2C9}" dt="2024-10-16T21:08:06.275" v="3833" actId="47"/>
          <pc:sldLayoutMkLst>
            <pc:docMk/>
            <pc:sldMasterMk cId="0" sldId="2147483674"/>
            <pc:sldLayoutMk cId="0" sldId="2147483661"/>
          </pc:sldLayoutMkLst>
        </pc:sldLayoutChg>
        <pc:sldLayoutChg chg="del modTransition">
          <pc:chgData name="Sara Cinquini" userId="84900d02-29f6-4605-89dd-d4e751f15263" providerId="ADAL" clId="{D15EBB9A-E19B-4E75-8D36-D5FA6AE7E2C9}" dt="2024-10-16T21:08:06.275" v="3833" actId="47"/>
          <pc:sldLayoutMkLst>
            <pc:docMk/>
            <pc:sldMasterMk cId="0" sldId="2147483674"/>
            <pc:sldLayoutMk cId="0" sldId="2147483662"/>
          </pc:sldLayoutMkLst>
        </pc:sldLayoutChg>
        <pc:sldLayoutChg chg="del modTransition">
          <pc:chgData name="Sara Cinquini" userId="84900d02-29f6-4605-89dd-d4e751f15263" providerId="ADAL" clId="{D15EBB9A-E19B-4E75-8D36-D5FA6AE7E2C9}" dt="2024-10-16T21:08:06.275" v="3833" actId="47"/>
          <pc:sldLayoutMkLst>
            <pc:docMk/>
            <pc:sldMasterMk cId="0" sldId="2147483674"/>
            <pc:sldLayoutMk cId="0" sldId="2147483663"/>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64"/>
          </pc:sldLayoutMkLst>
        </pc:sldLayoutChg>
        <pc:sldLayoutChg chg="del modTransition">
          <pc:chgData name="Sara Cinquini" userId="84900d02-29f6-4605-89dd-d4e751f15263" providerId="ADAL" clId="{D15EBB9A-E19B-4E75-8D36-D5FA6AE7E2C9}" dt="2024-10-16T21:08:06.275" v="3833" actId="47"/>
          <pc:sldLayoutMkLst>
            <pc:docMk/>
            <pc:sldMasterMk cId="0" sldId="2147483674"/>
            <pc:sldLayoutMk cId="0" sldId="2147483665"/>
          </pc:sldLayoutMkLst>
        </pc:sldLayoutChg>
        <pc:sldLayoutChg chg="del modTransition">
          <pc:chgData name="Sara Cinquini" userId="84900d02-29f6-4605-89dd-d4e751f15263" providerId="ADAL" clId="{D15EBB9A-E19B-4E75-8D36-D5FA6AE7E2C9}" dt="2024-10-16T21:08:06.275" v="3833" actId="47"/>
          <pc:sldLayoutMkLst>
            <pc:docMk/>
            <pc:sldMasterMk cId="0" sldId="2147483674"/>
            <pc:sldLayoutMk cId="0" sldId="2147483666"/>
          </pc:sldLayoutMkLst>
        </pc:sldLayoutChg>
        <pc:sldLayoutChg chg="del modTransition">
          <pc:chgData name="Sara Cinquini" userId="84900d02-29f6-4605-89dd-d4e751f15263" providerId="ADAL" clId="{D15EBB9A-E19B-4E75-8D36-D5FA6AE7E2C9}" dt="2024-10-16T21:08:06.275" v="3833" actId="47"/>
          <pc:sldLayoutMkLst>
            <pc:docMk/>
            <pc:sldMasterMk cId="0" sldId="2147483674"/>
            <pc:sldLayoutMk cId="0" sldId="2147483667"/>
          </pc:sldLayoutMkLst>
        </pc:sldLayoutChg>
        <pc:sldLayoutChg chg="del modTransition">
          <pc:chgData name="Sara Cinquini" userId="84900d02-29f6-4605-89dd-d4e751f15263" providerId="ADAL" clId="{D15EBB9A-E19B-4E75-8D36-D5FA6AE7E2C9}" dt="2024-10-16T21:08:06.275" v="3833" actId="47"/>
          <pc:sldLayoutMkLst>
            <pc:docMk/>
            <pc:sldMasterMk cId="0" sldId="2147483674"/>
            <pc:sldLayoutMk cId="0" sldId="2147483668"/>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69"/>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70"/>
          </pc:sldLayoutMkLst>
        </pc:sldLayoutChg>
        <pc:sldLayoutChg chg="modTransition">
          <pc:chgData name="Sara Cinquini" userId="84900d02-29f6-4605-89dd-d4e751f15263" providerId="ADAL" clId="{D15EBB9A-E19B-4E75-8D36-D5FA6AE7E2C9}" dt="2024-10-15T20:07:57.445" v="3174"/>
          <pc:sldLayoutMkLst>
            <pc:docMk/>
            <pc:sldMasterMk cId="0" sldId="2147483674"/>
            <pc:sldLayoutMk cId="0" sldId="2147483671"/>
          </pc:sldLayoutMkLst>
        </pc:sldLayoutChg>
      </pc:sldMasterChg>
      <pc:sldMasterChg chg="del modTransition delSldLayout modSldLayout">
        <pc:chgData name="Sara Cinquini" userId="84900d02-29f6-4605-89dd-d4e751f15263" providerId="ADAL" clId="{D15EBB9A-E19B-4E75-8D36-D5FA6AE7E2C9}" dt="2024-10-16T21:08:06.275" v="3833" actId="47"/>
        <pc:sldMasterMkLst>
          <pc:docMk/>
          <pc:sldMasterMk cId="0" sldId="2147483675"/>
        </pc:sldMasterMkLst>
        <pc:sldLayoutChg chg="del modTransition">
          <pc:chgData name="Sara Cinquini" userId="84900d02-29f6-4605-89dd-d4e751f15263" providerId="ADAL" clId="{D15EBB9A-E19B-4E75-8D36-D5FA6AE7E2C9}" dt="2024-10-16T21:08:06.275" v="3833" actId="47"/>
          <pc:sldLayoutMkLst>
            <pc:docMk/>
            <pc:sldMasterMk cId="0" sldId="2147483675"/>
            <pc:sldLayoutMk cId="0" sldId="2147483672"/>
          </pc:sldLayoutMkLst>
        </pc:sldLayoutChg>
        <pc:sldLayoutChg chg="del modTransition">
          <pc:chgData name="Sara Cinquini" userId="84900d02-29f6-4605-89dd-d4e751f15263" providerId="ADAL" clId="{D15EBB9A-E19B-4E75-8D36-D5FA6AE7E2C9}" dt="2024-10-16T21:08:06.275" v="3833" actId="47"/>
          <pc:sldLayoutMkLst>
            <pc:docMk/>
            <pc:sldMasterMk cId="0" sldId="2147483675"/>
            <pc:sldLayoutMk cId="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348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66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2b1948c25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2b1948c25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78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2b1948c25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2b1948c25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49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75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8444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2b1948c25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2b1948c25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176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2b1948c25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2b1948c25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688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127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2b1948c25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2b1948c25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011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271b65f65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271b65f65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303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45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948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535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73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594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861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2b1948c25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2b1948c25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042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296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078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990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b1948c25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b1948c25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280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022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2b1948c25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2b1948c25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982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sp>
        <p:nvSpPr>
          <p:cNvPr id="9" name="Google Shape;9;p2"/>
          <p:cNvSpPr/>
          <p:nvPr/>
        </p:nvSpPr>
        <p:spPr>
          <a:xfrm>
            <a:off x="-941925" y="1868025"/>
            <a:ext cx="4278300" cy="42783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98700" y="1677275"/>
            <a:ext cx="7146900" cy="1477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98550" y="3373175"/>
            <a:ext cx="4767900" cy="461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6113625" y="-1511575"/>
            <a:ext cx="4278300" cy="42783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111982" y="-167027"/>
            <a:ext cx="4981349" cy="936090"/>
            <a:chOff x="-111982" y="-167027"/>
            <a:chExt cx="4981349" cy="936090"/>
          </a:xfrm>
        </p:grpSpPr>
        <p:grpSp>
          <p:nvGrpSpPr>
            <p:cNvPr id="14" name="Google Shape;14;p2"/>
            <p:cNvGrpSpPr/>
            <p:nvPr/>
          </p:nvGrpSpPr>
          <p:grpSpPr>
            <a:xfrm>
              <a:off x="1498390" y="-95372"/>
              <a:ext cx="3370977" cy="864434"/>
              <a:chOff x="-55800" y="-528571"/>
              <a:chExt cx="3519500" cy="902521"/>
            </a:xfrm>
          </p:grpSpPr>
          <p:cxnSp>
            <p:nvCxnSpPr>
              <p:cNvPr id="15" name="Google Shape;15;p2"/>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16;p2"/>
              <p:cNvCxnSpPr/>
              <p:nvPr/>
            </p:nvCxnSpPr>
            <p:spPr>
              <a:xfrm>
                <a:off x="839600" y="373950"/>
                <a:ext cx="2624100" cy="0"/>
              </a:xfrm>
              <a:prstGeom prst="straightConnector1">
                <a:avLst/>
              </a:prstGeom>
              <a:noFill/>
              <a:ln w="9525" cap="flat" cmpd="sng">
                <a:solidFill>
                  <a:schemeClr val="dk2"/>
                </a:solidFill>
                <a:prstDash val="solid"/>
                <a:round/>
                <a:headEnd type="none" w="med" len="med"/>
                <a:tailEnd type="oval" w="med" len="med"/>
              </a:ln>
            </p:spPr>
          </p:cxnSp>
        </p:grpSp>
        <p:grpSp>
          <p:nvGrpSpPr>
            <p:cNvPr id="17" name="Google Shape;17;p2"/>
            <p:cNvGrpSpPr/>
            <p:nvPr/>
          </p:nvGrpSpPr>
          <p:grpSpPr>
            <a:xfrm>
              <a:off x="-111982" y="-167027"/>
              <a:ext cx="1924691" cy="932250"/>
              <a:chOff x="5205411" y="-75307"/>
              <a:chExt cx="1728661" cy="837300"/>
            </a:xfrm>
          </p:grpSpPr>
          <p:cxnSp>
            <p:nvCxnSpPr>
              <p:cNvPr id="18" name="Google Shape;18;p2"/>
              <p:cNvCxnSpPr/>
              <p:nvPr/>
            </p:nvCxnSpPr>
            <p:spPr>
              <a:xfrm>
                <a:off x="5205411"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19" name="Google Shape;19;p2"/>
              <p:cNvCxnSpPr/>
              <p:nvPr/>
            </p:nvCxnSpPr>
            <p:spPr>
              <a:xfrm>
                <a:off x="5651144"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20" name="Google Shape;20;p2"/>
              <p:cNvCxnSpPr/>
              <p:nvPr/>
            </p:nvCxnSpPr>
            <p:spPr>
              <a:xfrm>
                <a:off x="6096772" y="-75307"/>
                <a:ext cx="837300" cy="837300"/>
              </a:xfrm>
              <a:prstGeom prst="straightConnector1">
                <a:avLst/>
              </a:prstGeom>
              <a:noFill/>
              <a:ln w="9525" cap="flat" cmpd="sng">
                <a:solidFill>
                  <a:schemeClr val="dk2"/>
                </a:solidFill>
                <a:prstDash val="solid"/>
                <a:round/>
                <a:headEnd type="none" w="med" len="med"/>
                <a:tailEnd type="oval" w="med" len="med"/>
              </a:ln>
            </p:spPr>
          </p:cxnSp>
        </p:grpSp>
      </p:grpSp>
      <p:sp>
        <p:nvSpPr>
          <p:cNvPr id="21" name="Google Shape;21;p2"/>
          <p:cNvSpPr/>
          <p:nvPr/>
        </p:nvSpPr>
        <p:spPr>
          <a:xfrm>
            <a:off x="6160500" y="667675"/>
            <a:ext cx="2397300" cy="318600"/>
          </a:xfrm>
          <a:prstGeom prst="snip2DiagRect">
            <a:avLst>
              <a:gd name="adj1" fmla="val 0"/>
              <a:gd name="adj2" fmla="val 24953"/>
            </a:avLst>
          </a:prstGeom>
          <a:solidFill>
            <a:schemeClr val="accent2"/>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89050" y="4444800"/>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317800" y="4444800"/>
            <a:ext cx="15045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45350" y="667675"/>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2"/>
          <p:cNvGrpSpPr/>
          <p:nvPr/>
        </p:nvGrpSpPr>
        <p:grpSpPr>
          <a:xfrm rot="10800000">
            <a:off x="3750850" y="4736500"/>
            <a:ext cx="5124400" cy="462625"/>
            <a:chOff x="384100" y="-88675"/>
            <a:chExt cx="5124400" cy="462625"/>
          </a:xfrm>
        </p:grpSpPr>
        <p:cxnSp>
          <p:nvCxnSpPr>
            <p:cNvPr id="26" name="Google Shape;26;p2"/>
            <p:cNvCxnSpPr/>
            <p:nvPr/>
          </p:nvCxnSpPr>
          <p:spPr>
            <a:xfrm>
              <a:off x="384100" y="-88675"/>
              <a:ext cx="459000" cy="45900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27;p2"/>
            <p:cNvCxnSpPr/>
            <p:nvPr/>
          </p:nvCxnSpPr>
          <p:spPr>
            <a:xfrm>
              <a:off x="839600" y="373950"/>
              <a:ext cx="4668900" cy="0"/>
            </a:xfrm>
            <a:prstGeom prst="straightConnector1">
              <a:avLst/>
            </a:prstGeom>
            <a:noFill/>
            <a:ln w="9525" cap="flat" cmpd="sng">
              <a:solidFill>
                <a:schemeClr val="dk2"/>
              </a:solidFill>
              <a:prstDash val="solid"/>
              <a:round/>
              <a:headEnd type="none" w="med" len="med"/>
              <a:tailEnd type="oval" w="med" len="med"/>
            </a:ln>
          </p:spPr>
        </p:cxnSp>
      </p:grpSp>
      <p:sp>
        <p:nvSpPr>
          <p:cNvPr id="28" name="Google Shape;28;p2"/>
          <p:cNvSpPr/>
          <p:nvPr/>
        </p:nvSpPr>
        <p:spPr>
          <a:xfrm>
            <a:off x="853425" y="4444800"/>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3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32"/>
        <p:cNvGrpSpPr/>
        <p:nvPr/>
      </p:nvGrpSpPr>
      <p:grpSpPr>
        <a:xfrm>
          <a:off x="0" y="0"/>
          <a:ext cx="0" cy="0"/>
          <a:chOff x="0" y="0"/>
          <a:chExt cx="0" cy="0"/>
        </a:xfrm>
      </p:grpSpPr>
      <p:sp>
        <p:nvSpPr>
          <p:cNvPr id="133" name="Google Shape;133;p13"/>
          <p:cNvSpPr/>
          <p:nvPr/>
        </p:nvSpPr>
        <p:spPr>
          <a:xfrm>
            <a:off x="6992075" y="-1368675"/>
            <a:ext cx="3279900" cy="32799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1610975" y="3882475"/>
            <a:ext cx="3279900" cy="32799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txBox="1">
            <a:spLocks noGrp="1"/>
          </p:cNvSpPr>
          <p:nvPr>
            <p:ph type="title"/>
          </p:nvPr>
        </p:nvSpPr>
        <p:spPr>
          <a:xfrm>
            <a:off x="713275" y="445025"/>
            <a:ext cx="7717500" cy="615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6" name="Google Shape;136;p13"/>
          <p:cNvSpPr txBox="1">
            <a:spLocks noGrp="1"/>
          </p:cNvSpPr>
          <p:nvPr>
            <p:ph type="title" idx="2"/>
          </p:nvPr>
        </p:nvSpPr>
        <p:spPr>
          <a:xfrm>
            <a:off x="720125" y="1993525"/>
            <a:ext cx="23913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13"/>
          <p:cNvSpPr txBox="1">
            <a:spLocks noGrp="1"/>
          </p:cNvSpPr>
          <p:nvPr>
            <p:ph type="subTitle" idx="1"/>
          </p:nvPr>
        </p:nvSpPr>
        <p:spPr>
          <a:xfrm>
            <a:off x="720125" y="2397422"/>
            <a:ext cx="23913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title" idx="3"/>
          </p:nvPr>
        </p:nvSpPr>
        <p:spPr>
          <a:xfrm>
            <a:off x="3366600" y="1993525"/>
            <a:ext cx="23958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 name="Google Shape;139;p13"/>
          <p:cNvSpPr txBox="1">
            <a:spLocks noGrp="1"/>
          </p:cNvSpPr>
          <p:nvPr>
            <p:ph type="subTitle" idx="4"/>
          </p:nvPr>
        </p:nvSpPr>
        <p:spPr>
          <a:xfrm>
            <a:off x="3366600" y="2397423"/>
            <a:ext cx="2395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title" idx="5"/>
          </p:nvPr>
        </p:nvSpPr>
        <p:spPr>
          <a:xfrm>
            <a:off x="720125" y="3648726"/>
            <a:ext cx="23913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1" name="Google Shape;141;p13"/>
          <p:cNvSpPr txBox="1">
            <a:spLocks noGrp="1"/>
          </p:cNvSpPr>
          <p:nvPr>
            <p:ph type="subTitle" idx="6"/>
          </p:nvPr>
        </p:nvSpPr>
        <p:spPr>
          <a:xfrm>
            <a:off x="720125" y="4052626"/>
            <a:ext cx="23913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7"/>
          </p:nvPr>
        </p:nvSpPr>
        <p:spPr>
          <a:xfrm>
            <a:off x="3366600" y="3648727"/>
            <a:ext cx="23958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3" name="Google Shape;143;p13"/>
          <p:cNvSpPr txBox="1">
            <a:spLocks noGrp="1"/>
          </p:cNvSpPr>
          <p:nvPr>
            <p:ph type="subTitle" idx="8"/>
          </p:nvPr>
        </p:nvSpPr>
        <p:spPr>
          <a:xfrm>
            <a:off x="3366600" y="4052628"/>
            <a:ext cx="2395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3"/>
          <p:cNvSpPr txBox="1">
            <a:spLocks noGrp="1"/>
          </p:cNvSpPr>
          <p:nvPr>
            <p:ph type="title" idx="9" hasCustomPrompt="1"/>
          </p:nvPr>
        </p:nvSpPr>
        <p:spPr>
          <a:xfrm>
            <a:off x="720124" y="1434000"/>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5" name="Google Shape;145;p13"/>
          <p:cNvSpPr txBox="1">
            <a:spLocks noGrp="1"/>
          </p:cNvSpPr>
          <p:nvPr>
            <p:ph type="title" idx="13" hasCustomPrompt="1"/>
          </p:nvPr>
        </p:nvSpPr>
        <p:spPr>
          <a:xfrm>
            <a:off x="720124" y="3089213"/>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6" name="Google Shape;146;p13"/>
          <p:cNvSpPr txBox="1">
            <a:spLocks noGrp="1"/>
          </p:cNvSpPr>
          <p:nvPr>
            <p:ph type="title" idx="14" hasCustomPrompt="1"/>
          </p:nvPr>
        </p:nvSpPr>
        <p:spPr>
          <a:xfrm>
            <a:off x="3368849" y="3089213"/>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7" name="Google Shape;147;p13"/>
          <p:cNvSpPr txBox="1">
            <a:spLocks noGrp="1"/>
          </p:cNvSpPr>
          <p:nvPr>
            <p:ph type="title" idx="15" hasCustomPrompt="1"/>
          </p:nvPr>
        </p:nvSpPr>
        <p:spPr>
          <a:xfrm>
            <a:off x="3368849" y="1434000"/>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48" name="Google Shape;148;p13"/>
          <p:cNvSpPr txBox="1">
            <a:spLocks noGrp="1"/>
          </p:cNvSpPr>
          <p:nvPr>
            <p:ph type="title" idx="16"/>
          </p:nvPr>
        </p:nvSpPr>
        <p:spPr>
          <a:xfrm>
            <a:off x="6017575" y="1993525"/>
            <a:ext cx="23958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13"/>
          <p:cNvSpPr txBox="1">
            <a:spLocks noGrp="1"/>
          </p:cNvSpPr>
          <p:nvPr>
            <p:ph type="subTitle" idx="17"/>
          </p:nvPr>
        </p:nvSpPr>
        <p:spPr>
          <a:xfrm>
            <a:off x="6017576" y="2397423"/>
            <a:ext cx="2395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3"/>
          <p:cNvSpPr txBox="1">
            <a:spLocks noGrp="1"/>
          </p:cNvSpPr>
          <p:nvPr>
            <p:ph type="title" idx="18"/>
          </p:nvPr>
        </p:nvSpPr>
        <p:spPr>
          <a:xfrm>
            <a:off x="6017575" y="3648727"/>
            <a:ext cx="2395800" cy="448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13"/>
          <p:cNvSpPr txBox="1">
            <a:spLocks noGrp="1"/>
          </p:cNvSpPr>
          <p:nvPr>
            <p:ph type="subTitle" idx="19"/>
          </p:nvPr>
        </p:nvSpPr>
        <p:spPr>
          <a:xfrm>
            <a:off x="6017576" y="4052628"/>
            <a:ext cx="23958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13"/>
          <p:cNvSpPr txBox="1">
            <a:spLocks noGrp="1"/>
          </p:cNvSpPr>
          <p:nvPr>
            <p:ph type="title" idx="20" hasCustomPrompt="1"/>
          </p:nvPr>
        </p:nvSpPr>
        <p:spPr>
          <a:xfrm>
            <a:off x="6017575" y="3089213"/>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3" name="Google Shape;153;p13"/>
          <p:cNvSpPr txBox="1">
            <a:spLocks noGrp="1"/>
          </p:cNvSpPr>
          <p:nvPr>
            <p:ph type="title" idx="21" hasCustomPrompt="1"/>
          </p:nvPr>
        </p:nvSpPr>
        <p:spPr>
          <a:xfrm>
            <a:off x="6017575" y="1434000"/>
            <a:ext cx="14982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000">
                <a:solidFill>
                  <a:schemeClr val="dk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grpSp>
        <p:nvGrpSpPr>
          <p:cNvPr id="154" name="Google Shape;154;p13"/>
          <p:cNvGrpSpPr/>
          <p:nvPr/>
        </p:nvGrpSpPr>
        <p:grpSpPr>
          <a:xfrm>
            <a:off x="7460293" y="4774062"/>
            <a:ext cx="1223977" cy="199192"/>
            <a:chOff x="6230150" y="3433775"/>
            <a:chExt cx="1958050" cy="340500"/>
          </a:xfrm>
        </p:grpSpPr>
        <p:sp>
          <p:nvSpPr>
            <p:cNvPr id="155" name="Google Shape;155;p13"/>
            <p:cNvSpPr/>
            <p:nvPr/>
          </p:nvSpPr>
          <p:spPr>
            <a:xfrm>
              <a:off x="62301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63388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5056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585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7443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6838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70203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72019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72963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74197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7543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76227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7796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79640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80435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81231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3"/>
          <p:cNvSpPr/>
          <p:nvPr/>
        </p:nvSpPr>
        <p:spPr>
          <a:xfrm>
            <a:off x="3699487" y="4776353"/>
            <a:ext cx="1498200" cy="199200"/>
          </a:xfrm>
          <a:prstGeom prst="snip2DiagRect">
            <a:avLst>
              <a:gd name="adj1" fmla="val 0"/>
              <a:gd name="adj2" fmla="val 444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222551" y="3477413"/>
            <a:ext cx="258300" cy="258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07779" y="-87841"/>
            <a:ext cx="2503626" cy="470479"/>
            <a:chOff x="-111982" y="-167027"/>
            <a:chExt cx="4981349" cy="936090"/>
          </a:xfrm>
        </p:grpSpPr>
        <p:grpSp>
          <p:nvGrpSpPr>
            <p:cNvPr id="174" name="Google Shape;174;p13"/>
            <p:cNvGrpSpPr/>
            <p:nvPr/>
          </p:nvGrpSpPr>
          <p:grpSpPr>
            <a:xfrm>
              <a:off x="1498390" y="-95372"/>
              <a:ext cx="3370977" cy="864434"/>
              <a:chOff x="-55800" y="-528571"/>
              <a:chExt cx="3519500" cy="902521"/>
            </a:xfrm>
          </p:grpSpPr>
          <p:cxnSp>
            <p:nvCxnSpPr>
              <p:cNvPr id="175" name="Google Shape;175;p13"/>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13"/>
              <p:cNvCxnSpPr/>
              <p:nvPr/>
            </p:nvCxnSpPr>
            <p:spPr>
              <a:xfrm>
                <a:off x="839600" y="373950"/>
                <a:ext cx="2624100" cy="0"/>
              </a:xfrm>
              <a:prstGeom prst="straightConnector1">
                <a:avLst/>
              </a:prstGeom>
              <a:noFill/>
              <a:ln w="9525" cap="flat" cmpd="sng">
                <a:solidFill>
                  <a:schemeClr val="dk2"/>
                </a:solidFill>
                <a:prstDash val="solid"/>
                <a:round/>
                <a:headEnd type="none" w="med" len="med"/>
                <a:tailEnd type="oval" w="med" len="med"/>
              </a:ln>
            </p:spPr>
          </p:cxnSp>
        </p:grpSp>
        <p:grpSp>
          <p:nvGrpSpPr>
            <p:cNvPr id="177" name="Google Shape;177;p13"/>
            <p:cNvGrpSpPr/>
            <p:nvPr/>
          </p:nvGrpSpPr>
          <p:grpSpPr>
            <a:xfrm>
              <a:off x="-111982" y="-167027"/>
              <a:ext cx="1924691" cy="932250"/>
              <a:chOff x="5205411" y="-75307"/>
              <a:chExt cx="1728661" cy="837300"/>
            </a:xfrm>
          </p:grpSpPr>
          <p:cxnSp>
            <p:nvCxnSpPr>
              <p:cNvPr id="178" name="Google Shape;178;p13"/>
              <p:cNvCxnSpPr/>
              <p:nvPr/>
            </p:nvCxnSpPr>
            <p:spPr>
              <a:xfrm>
                <a:off x="5205411"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179" name="Google Shape;179;p13"/>
              <p:cNvCxnSpPr/>
              <p:nvPr/>
            </p:nvCxnSpPr>
            <p:spPr>
              <a:xfrm>
                <a:off x="5651144"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180" name="Google Shape;180;p13"/>
              <p:cNvCxnSpPr/>
              <p:nvPr/>
            </p:nvCxnSpPr>
            <p:spPr>
              <a:xfrm>
                <a:off x="6096772" y="-75307"/>
                <a:ext cx="837300" cy="837300"/>
              </a:xfrm>
              <a:prstGeom prst="straightConnector1">
                <a:avLst/>
              </a:prstGeom>
              <a:noFill/>
              <a:ln w="9525" cap="flat" cmpd="sng">
                <a:solidFill>
                  <a:schemeClr val="dk2"/>
                </a:solidFill>
                <a:prstDash val="solid"/>
                <a:round/>
                <a:headEnd type="none" w="med" len="med"/>
                <a:tailEnd type="oval" w="med" len="med"/>
              </a:ln>
            </p:spPr>
          </p:cxnSp>
        </p:grpSp>
      </p:grpSp>
      <p:sp>
        <p:nvSpPr>
          <p:cNvPr id="181" name="Google Shape;181;p13"/>
          <p:cNvSpPr/>
          <p:nvPr/>
        </p:nvSpPr>
        <p:spPr>
          <a:xfrm>
            <a:off x="5890250" y="154013"/>
            <a:ext cx="258300" cy="198900"/>
          </a:xfrm>
          <a:prstGeom prst="snip2DiagRect">
            <a:avLst>
              <a:gd name="adj1" fmla="val 0"/>
              <a:gd name="adj2" fmla="val 3825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8683901" y="1480688"/>
            <a:ext cx="258300" cy="258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3">
  <p:cSld name="CUSTOM_7_1_1">
    <p:spTree>
      <p:nvGrpSpPr>
        <p:cNvPr id="1" name="Shape 309"/>
        <p:cNvGrpSpPr/>
        <p:nvPr/>
      </p:nvGrpSpPr>
      <p:grpSpPr>
        <a:xfrm>
          <a:off x="0" y="0"/>
          <a:ext cx="0" cy="0"/>
          <a:chOff x="0" y="0"/>
          <a:chExt cx="0" cy="0"/>
        </a:xfrm>
      </p:grpSpPr>
      <p:sp>
        <p:nvSpPr>
          <p:cNvPr id="310" name="Google Shape;310;p18"/>
          <p:cNvSpPr/>
          <p:nvPr/>
        </p:nvSpPr>
        <p:spPr>
          <a:xfrm>
            <a:off x="6141113" y="2206725"/>
            <a:ext cx="4579200" cy="45792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8"/>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2" name="Google Shape;312;p18"/>
          <p:cNvSpPr txBox="1">
            <a:spLocks noGrp="1"/>
          </p:cNvSpPr>
          <p:nvPr>
            <p:ph type="title" idx="2"/>
          </p:nvPr>
        </p:nvSpPr>
        <p:spPr>
          <a:xfrm>
            <a:off x="4910675" y="1348494"/>
            <a:ext cx="3519900" cy="4461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3" name="Google Shape;313;p18"/>
          <p:cNvSpPr txBox="1">
            <a:spLocks noGrp="1"/>
          </p:cNvSpPr>
          <p:nvPr>
            <p:ph type="subTitle" idx="1"/>
          </p:nvPr>
        </p:nvSpPr>
        <p:spPr>
          <a:xfrm>
            <a:off x="4910684" y="1737219"/>
            <a:ext cx="35199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18"/>
          <p:cNvSpPr txBox="1">
            <a:spLocks noGrp="1"/>
          </p:cNvSpPr>
          <p:nvPr>
            <p:ph type="title" idx="3"/>
          </p:nvPr>
        </p:nvSpPr>
        <p:spPr>
          <a:xfrm>
            <a:off x="4910699" y="2472113"/>
            <a:ext cx="3519900" cy="4461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5" name="Google Shape;315;p18"/>
          <p:cNvSpPr txBox="1">
            <a:spLocks noGrp="1"/>
          </p:cNvSpPr>
          <p:nvPr>
            <p:ph type="subTitle" idx="4"/>
          </p:nvPr>
        </p:nvSpPr>
        <p:spPr>
          <a:xfrm>
            <a:off x="4910685" y="2860867"/>
            <a:ext cx="35199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16" name="Google Shape;316;p18"/>
          <p:cNvSpPr txBox="1">
            <a:spLocks noGrp="1"/>
          </p:cNvSpPr>
          <p:nvPr>
            <p:ph type="title" idx="5"/>
          </p:nvPr>
        </p:nvSpPr>
        <p:spPr>
          <a:xfrm>
            <a:off x="4910675" y="3599750"/>
            <a:ext cx="3519900" cy="4461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17" name="Google Shape;317;p18"/>
          <p:cNvSpPr txBox="1">
            <a:spLocks noGrp="1"/>
          </p:cNvSpPr>
          <p:nvPr>
            <p:ph type="subTitle" idx="6"/>
          </p:nvPr>
        </p:nvSpPr>
        <p:spPr>
          <a:xfrm>
            <a:off x="4910675" y="3988500"/>
            <a:ext cx="35199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18" name="Google Shape;318;p18"/>
          <p:cNvSpPr/>
          <p:nvPr/>
        </p:nvSpPr>
        <p:spPr>
          <a:xfrm>
            <a:off x="-1340800" y="-1466425"/>
            <a:ext cx="4516500" cy="4516500"/>
          </a:xfrm>
          <a:prstGeom prst="ellipse">
            <a:avLst/>
          </a:prstGeom>
          <a:gradFill>
            <a:gsLst>
              <a:gs pos="0">
                <a:srgbClr val="5DBB8E">
                  <a:alpha val="22352"/>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160450" y="126425"/>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624825" y="126425"/>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flipH="1">
            <a:off x="8356774" y="4727373"/>
            <a:ext cx="257100" cy="2571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flipH="1">
            <a:off x="8726828" y="4727373"/>
            <a:ext cx="257100" cy="2571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8613872" y="1079550"/>
            <a:ext cx="725700" cy="199200"/>
          </a:xfrm>
          <a:prstGeom prst="snip2DiagRect">
            <a:avLst>
              <a:gd name="adj1" fmla="val 0"/>
              <a:gd name="adj2" fmla="val 300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8"/>
          <p:cNvSpPr/>
          <p:nvPr/>
        </p:nvSpPr>
        <p:spPr>
          <a:xfrm>
            <a:off x="250450" y="4378800"/>
            <a:ext cx="228600" cy="225300"/>
          </a:xfrm>
          <a:prstGeom prst="snip2DiagRect">
            <a:avLst>
              <a:gd name="adj1" fmla="val 0"/>
              <a:gd name="adj2" fmla="val 328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18"/>
          <p:cNvGrpSpPr/>
          <p:nvPr/>
        </p:nvGrpSpPr>
        <p:grpSpPr>
          <a:xfrm rot="10800000" flipH="1">
            <a:off x="-77592" y="4869723"/>
            <a:ext cx="3529174" cy="318610"/>
            <a:chOff x="384100" y="-88675"/>
            <a:chExt cx="5124400" cy="462625"/>
          </a:xfrm>
        </p:grpSpPr>
        <p:cxnSp>
          <p:nvCxnSpPr>
            <p:cNvPr id="326" name="Google Shape;326;p18"/>
            <p:cNvCxnSpPr/>
            <p:nvPr/>
          </p:nvCxnSpPr>
          <p:spPr>
            <a:xfrm>
              <a:off x="384100" y="-88675"/>
              <a:ext cx="459000" cy="459000"/>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18"/>
            <p:cNvCxnSpPr/>
            <p:nvPr/>
          </p:nvCxnSpPr>
          <p:spPr>
            <a:xfrm>
              <a:off x="839600" y="373950"/>
              <a:ext cx="4668900" cy="0"/>
            </a:xfrm>
            <a:prstGeom prst="straightConnector1">
              <a:avLst/>
            </a:prstGeom>
            <a:noFill/>
            <a:ln w="9525" cap="flat" cmpd="sng">
              <a:solidFill>
                <a:schemeClr val="dk2"/>
              </a:solidFill>
              <a:prstDash val="solid"/>
              <a:round/>
              <a:headEnd type="none" w="med" len="med"/>
              <a:tailEnd type="oval"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8">
    <p:bg>
      <p:bgPr>
        <a:solidFill>
          <a:schemeClr val="lt2"/>
        </a:solidFill>
        <a:effectLst/>
      </p:bgPr>
    </p:bg>
    <p:spTree>
      <p:nvGrpSpPr>
        <p:cNvPr id="1" name="Shape 475"/>
        <p:cNvGrpSpPr/>
        <p:nvPr/>
      </p:nvGrpSpPr>
      <p:grpSpPr>
        <a:xfrm>
          <a:off x="0" y="0"/>
          <a:ext cx="0" cy="0"/>
          <a:chOff x="0" y="0"/>
          <a:chExt cx="0" cy="0"/>
        </a:xfrm>
      </p:grpSpPr>
      <p:sp>
        <p:nvSpPr>
          <p:cNvPr id="476" name="Google Shape;476;p23"/>
          <p:cNvSpPr/>
          <p:nvPr/>
        </p:nvSpPr>
        <p:spPr>
          <a:xfrm>
            <a:off x="2421125" y="2237925"/>
            <a:ext cx="4560900" cy="45609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5473025" y="-2149750"/>
            <a:ext cx="5833200" cy="58332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txBox="1">
            <a:spLocks noGrp="1"/>
          </p:cNvSpPr>
          <p:nvPr>
            <p:ph type="title"/>
          </p:nvPr>
        </p:nvSpPr>
        <p:spPr>
          <a:xfrm>
            <a:off x="4670750" y="527700"/>
            <a:ext cx="3759000" cy="954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000"/>
            </a:lvl1pPr>
            <a:lvl2pPr lvl="1" rtl="0">
              <a:spcBef>
                <a:spcPts val="0"/>
              </a:spcBef>
              <a:spcAft>
                <a:spcPts val="0"/>
              </a:spcAft>
              <a:buNone/>
              <a:defRPr sz="5000"/>
            </a:lvl2pPr>
            <a:lvl3pPr lvl="2" rtl="0">
              <a:spcBef>
                <a:spcPts val="0"/>
              </a:spcBef>
              <a:spcAft>
                <a:spcPts val="0"/>
              </a:spcAft>
              <a:buNone/>
              <a:defRPr sz="5000"/>
            </a:lvl3pPr>
            <a:lvl4pPr lvl="3" rtl="0">
              <a:spcBef>
                <a:spcPts val="0"/>
              </a:spcBef>
              <a:spcAft>
                <a:spcPts val="0"/>
              </a:spcAft>
              <a:buNone/>
              <a:defRPr sz="5000"/>
            </a:lvl4pPr>
            <a:lvl5pPr lvl="4" rtl="0">
              <a:spcBef>
                <a:spcPts val="0"/>
              </a:spcBef>
              <a:spcAft>
                <a:spcPts val="0"/>
              </a:spcAft>
              <a:buNone/>
              <a:defRPr sz="5000"/>
            </a:lvl5pPr>
            <a:lvl6pPr lvl="5" rtl="0">
              <a:spcBef>
                <a:spcPts val="0"/>
              </a:spcBef>
              <a:spcAft>
                <a:spcPts val="0"/>
              </a:spcAft>
              <a:buNone/>
              <a:defRPr sz="5000"/>
            </a:lvl6pPr>
            <a:lvl7pPr lvl="6" rtl="0">
              <a:spcBef>
                <a:spcPts val="0"/>
              </a:spcBef>
              <a:spcAft>
                <a:spcPts val="0"/>
              </a:spcAft>
              <a:buNone/>
              <a:defRPr sz="5000"/>
            </a:lvl7pPr>
            <a:lvl8pPr lvl="7" rtl="0">
              <a:spcBef>
                <a:spcPts val="0"/>
              </a:spcBef>
              <a:spcAft>
                <a:spcPts val="0"/>
              </a:spcAft>
              <a:buNone/>
              <a:defRPr sz="5000"/>
            </a:lvl8pPr>
            <a:lvl9pPr lvl="8" rtl="0">
              <a:spcBef>
                <a:spcPts val="0"/>
              </a:spcBef>
              <a:spcAft>
                <a:spcPts val="0"/>
              </a:spcAft>
              <a:buNone/>
              <a:defRPr sz="5000"/>
            </a:lvl9pPr>
          </a:lstStyle>
          <a:p>
            <a:endParaRPr/>
          </a:p>
        </p:txBody>
      </p:sp>
      <p:sp>
        <p:nvSpPr>
          <p:cNvPr id="479" name="Google Shape;479;p23"/>
          <p:cNvSpPr txBox="1">
            <a:spLocks noGrp="1"/>
          </p:cNvSpPr>
          <p:nvPr>
            <p:ph type="title" idx="2"/>
          </p:nvPr>
        </p:nvSpPr>
        <p:spPr>
          <a:xfrm>
            <a:off x="4671899" y="1482000"/>
            <a:ext cx="3757800" cy="1385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80" name="Google Shape;480;p23"/>
          <p:cNvSpPr txBox="1"/>
          <p:nvPr/>
        </p:nvSpPr>
        <p:spPr>
          <a:xfrm>
            <a:off x="4671905" y="3655800"/>
            <a:ext cx="3759000" cy="7389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1"/>
                </a:solidFill>
                <a:latin typeface="Work Sans Medium"/>
                <a:ea typeface="Work Sans Medium"/>
                <a:cs typeface="Work Sans Medium"/>
                <a:sym typeface="Work Sans Medium"/>
              </a:rPr>
              <a:t>CREDITS: This presentation template was created by </a:t>
            </a:r>
            <a:r>
              <a:rPr lang="en" sz="1200" b="1">
                <a:solidFill>
                  <a:schemeClr val="dk1"/>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Work Sans Medium"/>
                <a:ea typeface="Work Sans Medium"/>
                <a:cs typeface="Work Sans Medium"/>
                <a:sym typeface="Work Sans Medium"/>
              </a:rPr>
              <a:t>, including icons by </a:t>
            </a:r>
            <a:r>
              <a:rPr lang="en" sz="12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Work Sans Medium"/>
                <a:ea typeface="Work Sans Medium"/>
                <a:cs typeface="Work Sans Medium"/>
                <a:sym typeface="Work Sans Medium"/>
              </a:rPr>
              <a:t>, and infographics &amp; images by </a:t>
            </a:r>
            <a:r>
              <a:rPr lang="en" sz="12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r>
              <a:rPr lang="en" sz="1200" b="1">
                <a:solidFill>
                  <a:schemeClr val="dk1"/>
                </a:solidFill>
                <a:latin typeface="Work Sans"/>
                <a:ea typeface="Work Sans"/>
                <a:cs typeface="Work Sans"/>
                <a:sym typeface="Work Sans"/>
              </a:rPr>
              <a:t> </a:t>
            </a:r>
            <a:endParaRPr sz="1200" b="1">
              <a:solidFill>
                <a:schemeClr val="dk1"/>
              </a:solidFill>
              <a:latin typeface="Work Sans"/>
              <a:ea typeface="Work Sans"/>
              <a:cs typeface="Work Sans"/>
              <a:sym typeface="Work Sans"/>
            </a:endParaRPr>
          </a:p>
        </p:txBody>
      </p:sp>
      <p:sp>
        <p:nvSpPr>
          <p:cNvPr id="481" name="Google Shape;481;p23"/>
          <p:cNvSpPr/>
          <p:nvPr/>
        </p:nvSpPr>
        <p:spPr>
          <a:xfrm>
            <a:off x="2520425" y="4524325"/>
            <a:ext cx="936900" cy="9369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flipH="1">
            <a:off x="8582452" y="2255926"/>
            <a:ext cx="777300" cy="773400"/>
          </a:xfrm>
          <a:prstGeom prst="snip2DiagRect">
            <a:avLst>
              <a:gd name="adj1" fmla="val 0"/>
              <a:gd name="adj2" fmla="val 24953"/>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8773950" y="1682675"/>
            <a:ext cx="228600" cy="225300"/>
          </a:xfrm>
          <a:prstGeom prst="snip2DiagRect">
            <a:avLst>
              <a:gd name="adj1" fmla="val 0"/>
              <a:gd name="adj2" fmla="val 328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4260225" y="4730675"/>
            <a:ext cx="228600" cy="225300"/>
          </a:xfrm>
          <a:prstGeom prst="snip2DiagRect">
            <a:avLst>
              <a:gd name="adj1" fmla="val 0"/>
              <a:gd name="adj2" fmla="val 328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23"/>
          <p:cNvGrpSpPr/>
          <p:nvPr/>
        </p:nvGrpSpPr>
        <p:grpSpPr>
          <a:xfrm rot="10800000" flipH="1">
            <a:off x="-610199" y="3661431"/>
            <a:ext cx="4315381" cy="1586838"/>
            <a:chOff x="384297" y="-167027"/>
            <a:chExt cx="3412717" cy="1254913"/>
          </a:xfrm>
        </p:grpSpPr>
        <p:grpSp>
          <p:nvGrpSpPr>
            <p:cNvPr id="486" name="Google Shape;486;p23"/>
            <p:cNvGrpSpPr/>
            <p:nvPr/>
          </p:nvGrpSpPr>
          <p:grpSpPr>
            <a:xfrm>
              <a:off x="1498390" y="-95372"/>
              <a:ext cx="2298624" cy="864434"/>
              <a:chOff x="-55800" y="-528571"/>
              <a:chExt cx="2399900" cy="902521"/>
            </a:xfrm>
          </p:grpSpPr>
          <p:cxnSp>
            <p:nvCxnSpPr>
              <p:cNvPr id="487" name="Google Shape;487;p23"/>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488" name="Google Shape;488;p23"/>
              <p:cNvCxnSpPr/>
              <p:nvPr/>
            </p:nvCxnSpPr>
            <p:spPr>
              <a:xfrm>
                <a:off x="839600" y="373950"/>
                <a:ext cx="1504500" cy="0"/>
              </a:xfrm>
              <a:prstGeom prst="straightConnector1">
                <a:avLst/>
              </a:prstGeom>
              <a:noFill/>
              <a:ln w="9525" cap="flat" cmpd="sng">
                <a:solidFill>
                  <a:schemeClr val="dk2"/>
                </a:solidFill>
                <a:prstDash val="solid"/>
                <a:round/>
                <a:headEnd type="none" w="med" len="med"/>
                <a:tailEnd type="oval" w="med" len="med"/>
              </a:ln>
            </p:spPr>
          </p:cxnSp>
        </p:grpSp>
        <p:grpSp>
          <p:nvGrpSpPr>
            <p:cNvPr id="489" name="Google Shape;489;p23"/>
            <p:cNvGrpSpPr/>
            <p:nvPr/>
          </p:nvGrpSpPr>
          <p:grpSpPr>
            <a:xfrm>
              <a:off x="384297" y="-167027"/>
              <a:ext cx="1751076" cy="1254913"/>
              <a:chOff x="5651144" y="-75307"/>
              <a:chExt cx="1572728" cy="1127100"/>
            </a:xfrm>
          </p:grpSpPr>
          <p:cxnSp>
            <p:nvCxnSpPr>
              <p:cNvPr id="490" name="Google Shape;490;p23"/>
              <p:cNvCxnSpPr/>
              <p:nvPr/>
            </p:nvCxnSpPr>
            <p:spPr>
              <a:xfrm>
                <a:off x="5651144" y="-75307"/>
                <a:ext cx="1116600" cy="1116600"/>
              </a:xfrm>
              <a:prstGeom prst="straightConnector1">
                <a:avLst/>
              </a:prstGeom>
              <a:noFill/>
              <a:ln w="9525" cap="flat" cmpd="sng">
                <a:solidFill>
                  <a:schemeClr val="dk2"/>
                </a:solidFill>
                <a:prstDash val="solid"/>
                <a:round/>
                <a:headEnd type="none" w="med" len="med"/>
                <a:tailEnd type="oval" w="med" len="med"/>
              </a:ln>
            </p:spPr>
          </p:cxnSp>
          <p:cxnSp>
            <p:nvCxnSpPr>
              <p:cNvPr id="491" name="Google Shape;491;p23"/>
              <p:cNvCxnSpPr/>
              <p:nvPr/>
            </p:nvCxnSpPr>
            <p:spPr>
              <a:xfrm>
                <a:off x="6096772" y="-75307"/>
                <a:ext cx="1127100" cy="1127100"/>
              </a:xfrm>
              <a:prstGeom prst="straightConnector1">
                <a:avLst/>
              </a:prstGeom>
              <a:noFill/>
              <a:ln w="9525" cap="flat" cmpd="sng">
                <a:solidFill>
                  <a:schemeClr val="dk2"/>
                </a:solidFill>
                <a:prstDash val="solid"/>
                <a:round/>
                <a:headEnd type="none" w="med" len="med"/>
                <a:tailEnd type="oval" w="med" len="med"/>
              </a:ln>
            </p:spPr>
          </p:cxn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2"/>
        <p:cNvGrpSpPr/>
        <p:nvPr/>
      </p:nvGrpSpPr>
      <p:grpSpPr>
        <a:xfrm>
          <a:off x="0" y="0"/>
          <a:ext cx="0" cy="0"/>
          <a:chOff x="0" y="0"/>
          <a:chExt cx="0" cy="0"/>
        </a:xfrm>
      </p:grpSpPr>
      <p:sp>
        <p:nvSpPr>
          <p:cNvPr id="493" name="Google Shape;493;p24"/>
          <p:cNvSpPr/>
          <p:nvPr/>
        </p:nvSpPr>
        <p:spPr>
          <a:xfrm>
            <a:off x="6992075" y="-1368675"/>
            <a:ext cx="3279900" cy="32799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1610975" y="3882475"/>
            <a:ext cx="3279900" cy="32799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4"/>
          <p:cNvGrpSpPr/>
          <p:nvPr/>
        </p:nvGrpSpPr>
        <p:grpSpPr>
          <a:xfrm>
            <a:off x="7460293" y="4774062"/>
            <a:ext cx="1223977" cy="199192"/>
            <a:chOff x="6230150" y="3433775"/>
            <a:chExt cx="1958050" cy="340500"/>
          </a:xfrm>
        </p:grpSpPr>
        <p:sp>
          <p:nvSpPr>
            <p:cNvPr id="496" name="Google Shape;496;p24"/>
            <p:cNvSpPr/>
            <p:nvPr/>
          </p:nvSpPr>
          <p:spPr>
            <a:xfrm>
              <a:off x="62301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63388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p:nvPr/>
          </p:nvSpPr>
          <p:spPr>
            <a:xfrm>
              <a:off x="65056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4"/>
            <p:cNvSpPr/>
            <p:nvPr/>
          </p:nvSpPr>
          <p:spPr>
            <a:xfrm>
              <a:off x="6585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67443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6838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70203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72019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4"/>
            <p:cNvSpPr/>
            <p:nvPr/>
          </p:nvSpPr>
          <p:spPr>
            <a:xfrm>
              <a:off x="72963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p:nvPr/>
          </p:nvSpPr>
          <p:spPr>
            <a:xfrm>
              <a:off x="74197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a:off x="7543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4"/>
            <p:cNvSpPr/>
            <p:nvPr/>
          </p:nvSpPr>
          <p:spPr>
            <a:xfrm>
              <a:off x="76227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p:nvPr/>
          </p:nvSpPr>
          <p:spPr>
            <a:xfrm>
              <a:off x="7796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a:off x="79640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p:nvPr/>
          </p:nvSpPr>
          <p:spPr>
            <a:xfrm>
              <a:off x="80435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p:nvPr/>
          </p:nvSpPr>
          <p:spPr>
            <a:xfrm>
              <a:off x="81231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24"/>
          <p:cNvSpPr/>
          <p:nvPr/>
        </p:nvSpPr>
        <p:spPr>
          <a:xfrm>
            <a:off x="3699487" y="4776353"/>
            <a:ext cx="1498200" cy="199200"/>
          </a:xfrm>
          <a:prstGeom prst="snip2DiagRect">
            <a:avLst>
              <a:gd name="adj1" fmla="val 0"/>
              <a:gd name="adj2" fmla="val 444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4"/>
          <p:cNvSpPr/>
          <p:nvPr/>
        </p:nvSpPr>
        <p:spPr>
          <a:xfrm>
            <a:off x="222551" y="3477413"/>
            <a:ext cx="258300" cy="258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24"/>
          <p:cNvGrpSpPr/>
          <p:nvPr/>
        </p:nvGrpSpPr>
        <p:grpSpPr>
          <a:xfrm>
            <a:off x="107779" y="-87841"/>
            <a:ext cx="2503626" cy="470479"/>
            <a:chOff x="-111982" y="-167027"/>
            <a:chExt cx="4981349" cy="936090"/>
          </a:xfrm>
        </p:grpSpPr>
        <p:grpSp>
          <p:nvGrpSpPr>
            <p:cNvPr id="515" name="Google Shape;515;p24"/>
            <p:cNvGrpSpPr/>
            <p:nvPr/>
          </p:nvGrpSpPr>
          <p:grpSpPr>
            <a:xfrm>
              <a:off x="1498390" y="-95372"/>
              <a:ext cx="3370977" cy="864434"/>
              <a:chOff x="-55800" y="-528571"/>
              <a:chExt cx="3519500" cy="902521"/>
            </a:xfrm>
          </p:grpSpPr>
          <p:cxnSp>
            <p:nvCxnSpPr>
              <p:cNvPr id="516" name="Google Shape;516;p24"/>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24"/>
              <p:cNvCxnSpPr/>
              <p:nvPr/>
            </p:nvCxnSpPr>
            <p:spPr>
              <a:xfrm>
                <a:off x="839600" y="373950"/>
                <a:ext cx="2624100" cy="0"/>
              </a:xfrm>
              <a:prstGeom prst="straightConnector1">
                <a:avLst/>
              </a:prstGeom>
              <a:noFill/>
              <a:ln w="9525" cap="flat" cmpd="sng">
                <a:solidFill>
                  <a:schemeClr val="dk2"/>
                </a:solidFill>
                <a:prstDash val="solid"/>
                <a:round/>
                <a:headEnd type="none" w="med" len="med"/>
                <a:tailEnd type="oval" w="med" len="med"/>
              </a:ln>
            </p:spPr>
          </p:cxnSp>
        </p:grpSp>
        <p:grpSp>
          <p:nvGrpSpPr>
            <p:cNvPr id="518" name="Google Shape;518;p24"/>
            <p:cNvGrpSpPr/>
            <p:nvPr/>
          </p:nvGrpSpPr>
          <p:grpSpPr>
            <a:xfrm>
              <a:off x="-111982" y="-167027"/>
              <a:ext cx="1924691" cy="932250"/>
              <a:chOff x="5205411" y="-75307"/>
              <a:chExt cx="1728661" cy="837300"/>
            </a:xfrm>
          </p:grpSpPr>
          <p:cxnSp>
            <p:nvCxnSpPr>
              <p:cNvPr id="519" name="Google Shape;519;p24"/>
              <p:cNvCxnSpPr/>
              <p:nvPr/>
            </p:nvCxnSpPr>
            <p:spPr>
              <a:xfrm>
                <a:off x="5205411"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520" name="Google Shape;520;p24"/>
              <p:cNvCxnSpPr/>
              <p:nvPr/>
            </p:nvCxnSpPr>
            <p:spPr>
              <a:xfrm>
                <a:off x="5651144"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521" name="Google Shape;521;p24"/>
              <p:cNvCxnSpPr/>
              <p:nvPr/>
            </p:nvCxnSpPr>
            <p:spPr>
              <a:xfrm>
                <a:off x="6096772" y="-75307"/>
                <a:ext cx="837300" cy="837300"/>
              </a:xfrm>
              <a:prstGeom prst="straightConnector1">
                <a:avLst/>
              </a:prstGeom>
              <a:noFill/>
              <a:ln w="9525" cap="flat" cmpd="sng">
                <a:solidFill>
                  <a:schemeClr val="dk2"/>
                </a:solidFill>
                <a:prstDash val="solid"/>
                <a:round/>
                <a:headEnd type="none" w="med" len="med"/>
                <a:tailEnd type="oval" w="med" len="med"/>
              </a:ln>
            </p:spPr>
          </p:cxnSp>
        </p:grpSp>
      </p:grpSp>
      <p:sp>
        <p:nvSpPr>
          <p:cNvPr id="522" name="Google Shape;522;p24"/>
          <p:cNvSpPr/>
          <p:nvPr/>
        </p:nvSpPr>
        <p:spPr>
          <a:xfrm>
            <a:off x="5890250" y="154013"/>
            <a:ext cx="258300" cy="198900"/>
          </a:xfrm>
          <a:prstGeom prst="snip2DiagRect">
            <a:avLst>
              <a:gd name="adj1" fmla="val 0"/>
              <a:gd name="adj2" fmla="val 3825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a:off x="8683901" y="1480688"/>
            <a:ext cx="258300" cy="258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24"/>
        <p:cNvGrpSpPr/>
        <p:nvPr/>
      </p:nvGrpSpPr>
      <p:grpSpPr>
        <a:xfrm>
          <a:off x="0" y="0"/>
          <a:ext cx="0" cy="0"/>
          <a:chOff x="0" y="0"/>
          <a:chExt cx="0" cy="0"/>
        </a:xfrm>
      </p:grpSpPr>
      <p:grpSp>
        <p:nvGrpSpPr>
          <p:cNvPr id="525" name="Google Shape;525;p25"/>
          <p:cNvGrpSpPr/>
          <p:nvPr/>
        </p:nvGrpSpPr>
        <p:grpSpPr>
          <a:xfrm rot="10800000">
            <a:off x="8561351" y="234319"/>
            <a:ext cx="318600" cy="1891324"/>
            <a:chOff x="320171" y="247100"/>
            <a:chExt cx="318600" cy="1891324"/>
          </a:xfrm>
        </p:grpSpPr>
        <p:sp>
          <p:nvSpPr>
            <p:cNvPr id="526" name="Google Shape;526;p25"/>
            <p:cNvSpPr/>
            <p:nvPr/>
          </p:nvSpPr>
          <p:spPr>
            <a:xfrm rot="-5400000">
              <a:off x="320171" y="1819824"/>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5"/>
            <p:cNvSpPr/>
            <p:nvPr/>
          </p:nvSpPr>
          <p:spPr>
            <a:xfrm rot="-5400000">
              <a:off x="320171" y="1361199"/>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txBox="1"/>
            <p:nvPr/>
          </p:nvSpPr>
          <p:spPr>
            <a:xfrm rot="-5400000">
              <a:off x="-35775" y="662750"/>
              <a:ext cx="1030500" cy="19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Work Sans Medium"/>
                  <a:ea typeface="Work Sans Medium"/>
                  <a:cs typeface="Work Sans Medium"/>
                  <a:sym typeface="Work Sans Medium"/>
                </a:rPr>
                <a:t>012345678900</a:t>
              </a:r>
              <a:endParaRPr sz="900">
                <a:latin typeface="Work Sans Medium"/>
                <a:ea typeface="Work Sans Medium"/>
                <a:cs typeface="Work Sans Medium"/>
                <a:sym typeface="Work Sans Medium"/>
              </a:endParaRPr>
            </a:p>
          </p:txBody>
        </p:sp>
      </p:grpSp>
      <p:sp>
        <p:nvSpPr>
          <p:cNvPr id="529" name="Google Shape;529;p25"/>
          <p:cNvSpPr/>
          <p:nvPr/>
        </p:nvSpPr>
        <p:spPr>
          <a:xfrm rot="-5400000" flipH="1">
            <a:off x="8561359" y="4590581"/>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rot="-5400000">
            <a:off x="7971551" y="3202067"/>
            <a:ext cx="1498200" cy="199200"/>
          </a:xfrm>
          <a:prstGeom prst="snip2DiagRect">
            <a:avLst>
              <a:gd name="adj1" fmla="val 0"/>
              <a:gd name="adj2" fmla="val 444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flipH="1">
            <a:off x="-1544741" y="-1384875"/>
            <a:ext cx="4579200" cy="4579200"/>
          </a:xfrm>
          <a:prstGeom prst="ellipse">
            <a:avLst/>
          </a:prstGeom>
          <a:gradFill>
            <a:gsLst>
              <a:gs pos="0">
                <a:srgbClr val="5DBB8E">
                  <a:alpha val="48235"/>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flipH="1">
            <a:off x="134474" y="2639850"/>
            <a:ext cx="3626700" cy="3626700"/>
          </a:xfrm>
          <a:prstGeom prst="ellipse">
            <a:avLst/>
          </a:prstGeom>
          <a:gradFill>
            <a:gsLst>
              <a:gs pos="0">
                <a:srgbClr val="5DBB8E">
                  <a:alpha val="22352"/>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 name="Google Shape;533;p25"/>
          <p:cNvGrpSpPr/>
          <p:nvPr/>
        </p:nvGrpSpPr>
        <p:grpSpPr>
          <a:xfrm rot="-5400000" flipH="1">
            <a:off x="-1796785" y="1624652"/>
            <a:ext cx="4189813" cy="787345"/>
            <a:chOff x="-111982" y="-167027"/>
            <a:chExt cx="4981349" cy="936090"/>
          </a:xfrm>
        </p:grpSpPr>
        <p:grpSp>
          <p:nvGrpSpPr>
            <p:cNvPr id="534" name="Google Shape;534;p25"/>
            <p:cNvGrpSpPr/>
            <p:nvPr/>
          </p:nvGrpSpPr>
          <p:grpSpPr>
            <a:xfrm>
              <a:off x="1498390" y="-95372"/>
              <a:ext cx="3370977" cy="864434"/>
              <a:chOff x="-55800" y="-528571"/>
              <a:chExt cx="3519500" cy="902521"/>
            </a:xfrm>
          </p:grpSpPr>
          <p:cxnSp>
            <p:nvCxnSpPr>
              <p:cNvPr id="535" name="Google Shape;535;p25"/>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25"/>
              <p:cNvCxnSpPr/>
              <p:nvPr/>
            </p:nvCxnSpPr>
            <p:spPr>
              <a:xfrm>
                <a:off x="839600" y="373950"/>
                <a:ext cx="2624100" cy="0"/>
              </a:xfrm>
              <a:prstGeom prst="straightConnector1">
                <a:avLst/>
              </a:prstGeom>
              <a:noFill/>
              <a:ln w="9525" cap="flat" cmpd="sng">
                <a:solidFill>
                  <a:schemeClr val="dk2"/>
                </a:solidFill>
                <a:prstDash val="solid"/>
                <a:round/>
                <a:headEnd type="none" w="med" len="med"/>
                <a:tailEnd type="oval" w="med" len="med"/>
              </a:ln>
            </p:spPr>
          </p:cxnSp>
        </p:grpSp>
        <p:grpSp>
          <p:nvGrpSpPr>
            <p:cNvPr id="537" name="Google Shape;537;p25"/>
            <p:cNvGrpSpPr/>
            <p:nvPr/>
          </p:nvGrpSpPr>
          <p:grpSpPr>
            <a:xfrm>
              <a:off x="-111982" y="-167027"/>
              <a:ext cx="1924691" cy="932250"/>
              <a:chOff x="5205411" y="-75307"/>
              <a:chExt cx="1728661" cy="837300"/>
            </a:xfrm>
          </p:grpSpPr>
          <p:cxnSp>
            <p:nvCxnSpPr>
              <p:cNvPr id="538" name="Google Shape;538;p25"/>
              <p:cNvCxnSpPr/>
              <p:nvPr/>
            </p:nvCxnSpPr>
            <p:spPr>
              <a:xfrm>
                <a:off x="5205411"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539" name="Google Shape;539;p25"/>
              <p:cNvCxnSpPr/>
              <p:nvPr/>
            </p:nvCxnSpPr>
            <p:spPr>
              <a:xfrm>
                <a:off x="5651144" y="-75307"/>
                <a:ext cx="837300" cy="837300"/>
              </a:xfrm>
              <a:prstGeom prst="straightConnector1">
                <a:avLst/>
              </a:prstGeom>
              <a:noFill/>
              <a:ln w="9525" cap="flat" cmpd="sng">
                <a:solidFill>
                  <a:schemeClr val="dk2"/>
                </a:solidFill>
                <a:prstDash val="solid"/>
                <a:round/>
                <a:headEnd type="none" w="med" len="med"/>
                <a:tailEnd type="oval" w="med" len="med"/>
              </a:ln>
            </p:spPr>
          </p:cxnSp>
          <p:cxnSp>
            <p:nvCxnSpPr>
              <p:cNvPr id="540" name="Google Shape;540;p25"/>
              <p:cNvCxnSpPr/>
              <p:nvPr/>
            </p:nvCxnSpPr>
            <p:spPr>
              <a:xfrm>
                <a:off x="6096772" y="-75307"/>
                <a:ext cx="837300" cy="837300"/>
              </a:xfrm>
              <a:prstGeom prst="straightConnector1">
                <a:avLst/>
              </a:prstGeom>
              <a:noFill/>
              <a:ln w="9525" cap="flat" cmpd="sng">
                <a:solidFill>
                  <a:schemeClr val="dk2"/>
                </a:solidFill>
                <a:prstDash val="solid"/>
                <a:round/>
                <a:headEnd type="none" w="med" len="med"/>
                <a:tailEnd type="oval" w="med" len="med"/>
              </a:ln>
            </p:spPr>
          </p:cxnSp>
        </p:grpSp>
      </p:grpSp>
      <p:sp>
        <p:nvSpPr>
          <p:cNvPr id="541" name="Google Shape;541;p25"/>
          <p:cNvSpPr/>
          <p:nvPr/>
        </p:nvSpPr>
        <p:spPr>
          <a:xfrm rot="-5400000" flipH="1">
            <a:off x="-160107" y="3368800"/>
            <a:ext cx="2649900" cy="432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rot="-5400000" flipH="1">
            <a:off x="529093" y="1343850"/>
            <a:ext cx="2649900" cy="432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 name="Google Shape;543;p25"/>
          <p:cNvCxnSpPr/>
          <p:nvPr/>
        </p:nvCxnSpPr>
        <p:spPr>
          <a:xfrm rot="10800000">
            <a:off x="1854044" y="3217214"/>
            <a:ext cx="0" cy="1954500"/>
          </a:xfrm>
          <a:prstGeom prst="straightConnector1">
            <a:avLst/>
          </a:prstGeom>
          <a:noFill/>
          <a:ln w="9525" cap="flat" cmpd="sng">
            <a:solidFill>
              <a:schemeClr val="dk2"/>
            </a:solidFill>
            <a:prstDash val="solid"/>
            <a:round/>
            <a:headEnd type="none" w="med" len="med"/>
            <a:tailEnd type="oval" w="med" len="med"/>
          </a:ln>
        </p:spPr>
      </p:cxnSp>
      <p:sp>
        <p:nvSpPr>
          <p:cNvPr id="544" name="Google Shape;544;p25"/>
          <p:cNvSpPr/>
          <p:nvPr/>
        </p:nvSpPr>
        <p:spPr>
          <a:xfrm rot="-5400000">
            <a:off x="212913" y="4591288"/>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rot="-5400000">
            <a:off x="212913" y="4126913"/>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25"/>
          <p:cNvGrpSpPr/>
          <p:nvPr/>
        </p:nvGrpSpPr>
        <p:grpSpPr>
          <a:xfrm rot="-5400000" flipH="1">
            <a:off x="195488" y="963270"/>
            <a:ext cx="1739532" cy="283092"/>
            <a:chOff x="6230150" y="3433775"/>
            <a:chExt cx="1958050" cy="340500"/>
          </a:xfrm>
        </p:grpSpPr>
        <p:sp>
          <p:nvSpPr>
            <p:cNvPr id="547" name="Google Shape;547;p25"/>
            <p:cNvSpPr/>
            <p:nvPr/>
          </p:nvSpPr>
          <p:spPr>
            <a:xfrm>
              <a:off x="62301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a:off x="63388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a:off x="65056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p:nvPr/>
          </p:nvSpPr>
          <p:spPr>
            <a:xfrm>
              <a:off x="6585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5"/>
            <p:cNvSpPr/>
            <p:nvPr/>
          </p:nvSpPr>
          <p:spPr>
            <a:xfrm>
              <a:off x="67443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5"/>
            <p:cNvSpPr/>
            <p:nvPr/>
          </p:nvSpPr>
          <p:spPr>
            <a:xfrm>
              <a:off x="6838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p:nvPr/>
          </p:nvSpPr>
          <p:spPr>
            <a:xfrm>
              <a:off x="70203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a:off x="72019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a:off x="72963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a:off x="74197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a:off x="7543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a:off x="76227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a:off x="7796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a:off x="79640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5"/>
            <p:cNvSpPr/>
            <p:nvPr/>
          </p:nvSpPr>
          <p:spPr>
            <a:xfrm>
              <a:off x="80435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a:off x="81231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25"/>
          <p:cNvSpPr txBox="1"/>
          <p:nvPr/>
        </p:nvSpPr>
        <p:spPr>
          <a:xfrm rot="-5400000">
            <a:off x="446747" y="995150"/>
            <a:ext cx="1719300" cy="1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Work Sans Medium"/>
                <a:ea typeface="Work Sans Medium"/>
                <a:cs typeface="Work Sans Medium"/>
                <a:sym typeface="Work Sans Medium"/>
              </a:rPr>
              <a:t>01234567890000</a:t>
            </a:r>
            <a:endParaRPr sz="900">
              <a:latin typeface="Work Sans Medium"/>
              <a:ea typeface="Work Sans Medium"/>
              <a:cs typeface="Work Sans Medium"/>
              <a:sym typeface="Work Sans Medium"/>
            </a:endParaRPr>
          </a:p>
        </p:txBody>
      </p:sp>
      <p:sp>
        <p:nvSpPr>
          <p:cNvPr id="564" name="Google Shape;564;p25"/>
          <p:cNvSpPr/>
          <p:nvPr/>
        </p:nvSpPr>
        <p:spPr>
          <a:xfrm rot="-5400000">
            <a:off x="1175725" y="4038244"/>
            <a:ext cx="392400" cy="199200"/>
          </a:xfrm>
          <a:prstGeom prst="snip2DiagRect">
            <a:avLst>
              <a:gd name="adj1" fmla="val 0"/>
              <a:gd name="adj2" fmla="val 444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5"/>
          <p:cNvSpPr/>
          <p:nvPr/>
        </p:nvSpPr>
        <p:spPr>
          <a:xfrm rot="-5400000">
            <a:off x="1885875" y="1460394"/>
            <a:ext cx="392400" cy="199200"/>
          </a:xfrm>
          <a:prstGeom prst="snip2DiagRect">
            <a:avLst>
              <a:gd name="adj1" fmla="val 0"/>
              <a:gd name="adj2" fmla="val 444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713275" y="2150850"/>
            <a:ext cx="771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4"/>
          <p:cNvSpPr txBox="1">
            <a:spLocks noGrp="1"/>
          </p:cNvSpPr>
          <p:nvPr>
            <p:ph type="body" idx="1"/>
          </p:nvPr>
        </p:nvSpPr>
        <p:spPr>
          <a:xfrm>
            <a:off x="71327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34" name="Google Shape;34;p4"/>
          <p:cNvGrpSpPr/>
          <p:nvPr/>
        </p:nvGrpSpPr>
        <p:grpSpPr>
          <a:xfrm flipH="1">
            <a:off x="4857532" y="-148193"/>
            <a:ext cx="4460243" cy="940968"/>
            <a:chOff x="-28331" y="-117556"/>
            <a:chExt cx="4202622" cy="886618"/>
          </a:xfrm>
        </p:grpSpPr>
        <p:grpSp>
          <p:nvGrpSpPr>
            <p:cNvPr id="35" name="Google Shape;35;p4"/>
            <p:cNvGrpSpPr/>
            <p:nvPr/>
          </p:nvGrpSpPr>
          <p:grpSpPr>
            <a:xfrm>
              <a:off x="1498390" y="-95372"/>
              <a:ext cx="2675902" cy="864434"/>
              <a:chOff x="-55800" y="-528571"/>
              <a:chExt cx="2793800" cy="902521"/>
            </a:xfrm>
          </p:grpSpPr>
          <p:cxnSp>
            <p:nvCxnSpPr>
              <p:cNvPr id="36" name="Google Shape;36;p4"/>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4"/>
              <p:cNvCxnSpPr/>
              <p:nvPr/>
            </p:nvCxnSpPr>
            <p:spPr>
              <a:xfrm>
                <a:off x="839600" y="373950"/>
                <a:ext cx="1898400" cy="0"/>
              </a:xfrm>
              <a:prstGeom prst="straightConnector1">
                <a:avLst/>
              </a:prstGeom>
              <a:noFill/>
              <a:ln w="9525" cap="flat" cmpd="sng">
                <a:solidFill>
                  <a:schemeClr val="dk2"/>
                </a:solidFill>
                <a:prstDash val="solid"/>
                <a:round/>
                <a:headEnd type="none" w="med" len="med"/>
                <a:tailEnd type="oval" w="med" len="med"/>
              </a:ln>
            </p:spPr>
          </p:cxnSp>
        </p:grpSp>
        <p:grpSp>
          <p:nvGrpSpPr>
            <p:cNvPr id="38" name="Google Shape;38;p4"/>
            <p:cNvGrpSpPr/>
            <p:nvPr/>
          </p:nvGrpSpPr>
          <p:grpSpPr>
            <a:xfrm>
              <a:off x="-28331" y="-117556"/>
              <a:ext cx="1841074" cy="882925"/>
              <a:chOff x="5280543" y="-30874"/>
              <a:chExt cx="1653560" cy="792999"/>
            </a:xfrm>
          </p:grpSpPr>
          <p:cxnSp>
            <p:nvCxnSpPr>
              <p:cNvPr id="39" name="Google Shape;39;p4"/>
              <p:cNvCxnSpPr/>
              <p:nvPr/>
            </p:nvCxnSpPr>
            <p:spPr>
              <a:xfrm>
                <a:off x="5280543" y="-175"/>
                <a:ext cx="762300" cy="762300"/>
              </a:xfrm>
              <a:prstGeom prst="straightConnector1">
                <a:avLst/>
              </a:prstGeom>
              <a:noFill/>
              <a:ln w="9525" cap="flat" cmpd="sng">
                <a:solidFill>
                  <a:schemeClr val="dk2"/>
                </a:solidFill>
                <a:prstDash val="solid"/>
                <a:round/>
                <a:headEnd type="none" w="med" len="med"/>
                <a:tailEnd type="oval" w="med" len="med"/>
              </a:ln>
            </p:spPr>
          </p:cxnSp>
          <p:cxnSp>
            <p:nvCxnSpPr>
              <p:cNvPr id="40" name="Google Shape;40;p4"/>
              <p:cNvCxnSpPr/>
              <p:nvPr/>
            </p:nvCxnSpPr>
            <p:spPr>
              <a:xfrm>
                <a:off x="5718362" y="-8088"/>
                <a:ext cx="770100" cy="770100"/>
              </a:xfrm>
              <a:prstGeom prst="straightConnector1">
                <a:avLst/>
              </a:prstGeom>
              <a:noFill/>
              <a:ln w="9525" cap="flat" cmpd="sng">
                <a:solidFill>
                  <a:schemeClr val="dk2"/>
                </a:solidFill>
                <a:prstDash val="solid"/>
                <a:round/>
                <a:headEnd type="none" w="med" len="med"/>
                <a:tailEnd type="oval" w="med" len="med"/>
              </a:ln>
            </p:spPr>
          </p:cxnSp>
          <p:cxnSp>
            <p:nvCxnSpPr>
              <p:cNvPr id="41" name="Google Shape;41;p4"/>
              <p:cNvCxnSpPr/>
              <p:nvPr/>
            </p:nvCxnSpPr>
            <p:spPr>
              <a:xfrm>
                <a:off x="6141203" y="-30874"/>
                <a:ext cx="792900" cy="792900"/>
              </a:xfrm>
              <a:prstGeom prst="straightConnector1">
                <a:avLst/>
              </a:prstGeom>
              <a:noFill/>
              <a:ln w="9525" cap="flat" cmpd="sng">
                <a:solidFill>
                  <a:schemeClr val="dk2"/>
                </a:solidFill>
                <a:prstDash val="solid"/>
                <a:round/>
                <a:headEnd type="none" w="med" len="med"/>
                <a:tailEnd type="oval" w="med" len="med"/>
              </a:ln>
            </p:spPr>
          </p:cxnSp>
        </p:grpSp>
      </p:grpSp>
      <p:sp>
        <p:nvSpPr>
          <p:cNvPr id="42" name="Google Shape;42;p4"/>
          <p:cNvSpPr/>
          <p:nvPr/>
        </p:nvSpPr>
        <p:spPr>
          <a:xfrm>
            <a:off x="5179750" y="911750"/>
            <a:ext cx="6150600" cy="6150600"/>
          </a:xfrm>
          <a:prstGeom prst="ellipse">
            <a:avLst/>
          </a:prstGeom>
          <a:gradFill>
            <a:gsLst>
              <a:gs pos="0">
                <a:srgbClr val="5DBB8E">
                  <a:alpha val="22352"/>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flipH="1">
            <a:off x="184324" y="4727373"/>
            <a:ext cx="257100" cy="2571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554378" y="4727373"/>
            <a:ext cx="257100" cy="2571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grpSp>
        <p:nvGrpSpPr>
          <p:cNvPr id="46" name="Google Shape;46;p5"/>
          <p:cNvGrpSpPr/>
          <p:nvPr/>
        </p:nvGrpSpPr>
        <p:grpSpPr>
          <a:xfrm flipH="1">
            <a:off x="4857532" y="-148193"/>
            <a:ext cx="4460243" cy="940968"/>
            <a:chOff x="-28331" y="-117556"/>
            <a:chExt cx="4202622" cy="886618"/>
          </a:xfrm>
        </p:grpSpPr>
        <p:grpSp>
          <p:nvGrpSpPr>
            <p:cNvPr id="47" name="Google Shape;47;p5"/>
            <p:cNvGrpSpPr/>
            <p:nvPr/>
          </p:nvGrpSpPr>
          <p:grpSpPr>
            <a:xfrm>
              <a:off x="1498390" y="-95372"/>
              <a:ext cx="2675902" cy="864434"/>
              <a:chOff x="-55800" y="-528571"/>
              <a:chExt cx="2793800" cy="902521"/>
            </a:xfrm>
          </p:grpSpPr>
          <p:cxnSp>
            <p:nvCxnSpPr>
              <p:cNvPr id="48" name="Google Shape;48;p5"/>
              <p:cNvCxnSpPr/>
              <p:nvPr/>
            </p:nvCxnSpPr>
            <p:spPr>
              <a:xfrm>
                <a:off x="-55800" y="-528571"/>
                <a:ext cx="898800" cy="898800"/>
              </a:xfrm>
              <a:prstGeom prst="straightConnector1">
                <a:avLst/>
              </a:prstGeom>
              <a:noFill/>
              <a:ln w="9525" cap="flat" cmpd="sng">
                <a:solidFill>
                  <a:schemeClr val="dk2"/>
                </a:solidFill>
                <a:prstDash val="solid"/>
                <a:round/>
                <a:headEnd type="none" w="med" len="med"/>
                <a:tailEnd type="none" w="med" len="med"/>
              </a:ln>
            </p:spPr>
          </p:cxnSp>
          <p:cxnSp>
            <p:nvCxnSpPr>
              <p:cNvPr id="49" name="Google Shape;49;p5"/>
              <p:cNvCxnSpPr/>
              <p:nvPr/>
            </p:nvCxnSpPr>
            <p:spPr>
              <a:xfrm>
                <a:off x="839600" y="373950"/>
                <a:ext cx="1898400" cy="0"/>
              </a:xfrm>
              <a:prstGeom prst="straightConnector1">
                <a:avLst/>
              </a:prstGeom>
              <a:noFill/>
              <a:ln w="9525" cap="flat" cmpd="sng">
                <a:solidFill>
                  <a:schemeClr val="dk2"/>
                </a:solidFill>
                <a:prstDash val="solid"/>
                <a:round/>
                <a:headEnd type="none" w="med" len="med"/>
                <a:tailEnd type="oval" w="med" len="med"/>
              </a:ln>
            </p:spPr>
          </p:cxnSp>
        </p:grpSp>
        <p:grpSp>
          <p:nvGrpSpPr>
            <p:cNvPr id="50" name="Google Shape;50;p5"/>
            <p:cNvGrpSpPr/>
            <p:nvPr/>
          </p:nvGrpSpPr>
          <p:grpSpPr>
            <a:xfrm>
              <a:off x="-28331" y="-117556"/>
              <a:ext cx="1841074" cy="882925"/>
              <a:chOff x="5280543" y="-30874"/>
              <a:chExt cx="1653560" cy="792999"/>
            </a:xfrm>
          </p:grpSpPr>
          <p:cxnSp>
            <p:nvCxnSpPr>
              <p:cNvPr id="51" name="Google Shape;51;p5"/>
              <p:cNvCxnSpPr/>
              <p:nvPr/>
            </p:nvCxnSpPr>
            <p:spPr>
              <a:xfrm>
                <a:off x="5280543" y="-175"/>
                <a:ext cx="762300" cy="762300"/>
              </a:xfrm>
              <a:prstGeom prst="straightConnector1">
                <a:avLst/>
              </a:prstGeom>
              <a:noFill/>
              <a:ln w="9525" cap="flat" cmpd="sng">
                <a:solidFill>
                  <a:schemeClr val="dk2"/>
                </a:solidFill>
                <a:prstDash val="solid"/>
                <a:round/>
                <a:headEnd type="none" w="med" len="med"/>
                <a:tailEnd type="oval" w="med" len="med"/>
              </a:ln>
            </p:spPr>
          </p:cxnSp>
          <p:cxnSp>
            <p:nvCxnSpPr>
              <p:cNvPr id="52" name="Google Shape;52;p5"/>
              <p:cNvCxnSpPr/>
              <p:nvPr/>
            </p:nvCxnSpPr>
            <p:spPr>
              <a:xfrm>
                <a:off x="5718362" y="-8088"/>
                <a:ext cx="770100" cy="770100"/>
              </a:xfrm>
              <a:prstGeom prst="straightConnector1">
                <a:avLst/>
              </a:prstGeom>
              <a:noFill/>
              <a:ln w="9525" cap="flat" cmpd="sng">
                <a:solidFill>
                  <a:schemeClr val="dk2"/>
                </a:solidFill>
                <a:prstDash val="solid"/>
                <a:round/>
                <a:headEnd type="none" w="med" len="med"/>
                <a:tailEnd type="oval" w="med" len="med"/>
              </a:ln>
            </p:spPr>
          </p:cxnSp>
          <p:cxnSp>
            <p:nvCxnSpPr>
              <p:cNvPr id="53" name="Google Shape;53;p5"/>
              <p:cNvCxnSpPr/>
              <p:nvPr/>
            </p:nvCxnSpPr>
            <p:spPr>
              <a:xfrm>
                <a:off x="6141203" y="-30874"/>
                <a:ext cx="792900" cy="792900"/>
              </a:xfrm>
              <a:prstGeom prst="straightConnector1">
                <a:avLst/>
              </a:prstGeom>
              <a:noFill/>
              <a:ln w="9525" cap="flat" cmpd="sng">
                <a:solidFill>
                  <a:schemeClr val="dk2"/>
                </a:solidFill>
                <a:prstDash val="solid"/>
                <a:round/>
                <a:headEnd type="none" w="med" len="med"/>
                <a:tailEnd type="oval" w="med" len="med"/>
              </a:ln>
            </p:spPr>
          </p:cxnSp>
        </p:grpSp>
      </p:grpSp>
      <p:sp>
        <p:nvSpPr>
          <p:cNvPr id="54" name="Google Shape;54;p5"/>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 name="Google Shape;55;p5"/>
          <p:cNvSpPr txBox="1">
            <a:spLocks noGrp="1"/>
          </p:cNvSpPr>
          <p:nvPr>
            <p:ph type="title" idx="2"/>
          </p:nvPr>
        </p:nvSpPr>
        <p:spPr>
          <a:xfrm>
            <a:off x="1012350" y="1332750"/>
            <a:ext cx="3104700" cy="800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6" name="Google Shape;56;p5"/>
          <p:cNvSpPr txBox="1">
            <a:spLocks noGrp="1"/>
          </p:cNvSpPr>
          <p:nvPr>
            <p:ph type="subTitle" idx="1"/>
          </p:nvPr>
        </p:nvSpPr>
        <p:spPr>
          <a:xfrm>
            <a:off x="1012350" y="2447925"/>
            <a:ext cx="3104700" cy="19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7" name="Google Shape;57;p5"/>
          <p:cNvSpPr txBox="1">
            <a:spLocks noGrp="1"/>
          </p:cNvSpPr>
          <p:nvPr>
            <p:ph type="title" idx="3"/>
          </p:nvPr>
        </p:nvSpPr>
        <p:spPr>
          <a:xfrm>
            <a:off x="5027354" y="1332750"/>
            <a:ext cx="3104700" cy="800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8" name="Google Shape;58;p5"/>
          <p:cNvSpPr txBox="1">
            <a:spLocks noGrp="1"/>
          </p:cNvSpPr>
          <p:nvPr>
            <p:ph type="subTitle" idx="4"/>
          </p:nvPr>
        </p:nvSpPr>
        <p:spPr>
          <a:xfrm>
            <a:off x="5027340" y="2447925"/>
            <a:ext cx="3104700" cy="19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59" name="Google Shape;59;p5"/>
          <p:cNvSpPr/>
          <p:nvPr/>
        </p:nvSpPr>
        <p:spPr>
          <a:xfrm>
            <a:off x="-1497275" y="-1523725"/>
            <a:ext cx="4126200" cy="4126200"/>
          </a:xfrm>
          <a:prstGeom prst="ellipse">
            <a:avLst/>
          </a:prstGeom>
          <a:gradFill>
            <a:gsLst>
              <a:gs pos="0">
                <a:srgbClr val="5DBB8E">
                  <a:alpha val="22352"/>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5179750" y="911750"/>
            <a:ext cx="6150600" cy="6150600"/>
          </a:xfrm>
          <a:prstGeom prst="ellipse">
            <a:avLst/>
          </a:prstGeom>
          <a:gradFill>
            <a:gsLst>
              <a:gs pos="0">
                <a:srgbClr val="5DBB8E">
                  <a:alpha val="22352"/>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837350" y="126425"/>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flipH="1">
            <a:off x="184324" y="4727373"/>
            <a:ext cx="257100" cy="2571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flipH="1">
            <a:off x="554378" y="4727373"/>
            <a:ext cx="257100" cy="2571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301725" y="126425"/>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6"/>
          <p:cNvSpPr txBox="1">
            <a:spLocks noGrp="1"/>
          </p:cNvSpPr>
          <p:nvPr>
            <p:ph type="title"/>
          </p:nvPr>
        </p:nvSpPr>
        <p:spPr>
          <a:xfrm>
            <a:off x="713275" y="445025"/>
            <a:ext cx="7717500" cy="615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6"/>
          <p:cNvSpPr/>
          <p:nvPr/>
        </p:nvSpPr>
        <p:spPr>
          <a:xfrm>
            <a:off x="148975" y="126423"/>
            <a:ext cx="257100" cy="2571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19029" y="126423"/>
            <a:ext cx="257100" cy="2571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6"/>
          <p:cNvGrpSpPr/>
          <p:nvPr/>
        </p:nvGrpSpPr>
        <p:grpSpPr>
          <a:xfrm rot="10800000">
            <a:off x="5182121" y="4865723"/>
            <a:ext cx="3529174" cy="318610"/>
            <a:chOff x="384100" y="-88675"/>
            <a:chExt cx="5124400" cy="462625"/>
          </a:xfrm>
        </p:grpSpPr>
        <p:cxnSp>
          <p:nvCxnSpPr>
            <p:cNvPr id="70" name="Google Shape;70;p6"/>
            <p:cNvCxnSpPr/>
            <p:nvPr/>
          </p:nvCxnSpPr>
          <p:spPr>
            <a:xfrm>
              <a:off x="384100" y="-88675"/>
              <a:ext cx="459000" cy="459000"/>
            </a:xfrm>
            <a:prstGeom prst="straightConnector1">
              <a:avLst/>
            </a:prstGeom>
            <a:noFill/>
            <a:ln w="9525" cap="flat" cmpd="sng">
              <a:solidFill>
                <a:schemeClr val="dk2"/>
              </a:solidFill>
              <a:prstDash val="solid"/>
              <a:round/>
              <a:headEnd type="none" w="med" len="med"/>
              <a:tailEnd type="none" w="med" len="med"/>
            </a:ln>
          </p:spPr>
        </p:cxnSp>
        <p:cxnSp>
          <p:nvCxnSpPr>
            <p:cNvPr id="71" name="Google Shape;71;p6"/>
            <p:cNvCxnSpPr/>
            <p:nvPr/>
          </p:nvCxnSpPr>
          <p:spPr>
            <a:xfrm>
              <a:off x="839600" y="373950"/>
              <a:ext cx="4668900" cy="0"/>
            </a:xfrm>
            <a:prstGeom prst="straightConnector1">
              <a:avLst/>
            </a:prstGeom>
            <a:noFill/>
            <a:ln w="9525" cap="flat" cmpd="sng">
              <a:solidFill>
                <a:schemeClr val="dk2"/>
              </a:solidFill>
              <a:prstDash val="solid"/>
              <a:round/>
              <a:headEnd type="none" w="med" len="med"/>
              <a:tailEnd type="oval" w="med" len="med"/>
            </a:ln>
          </p:spPr>
        </p:cxnSp>
      </p:grpSp>
      <p:sp>
        <p:nvSpPr>
          <p:cNvPr id="72" name="Google Shape;72;p6"/>
          <p:cNvSpPr/>
          <p:nvPr/>
        </p:nvSpPr>
        <p:spPr>
          <a:xfrm>
            <a:off x="8690133" y="1286325"/>
            <a:ext cx="214200" cy="214200"/>
          </a:xfrm>
          <a:prstGeom prst="snip2DiagRect">
            <a:avLst>
              <a:gd name="adj1" fmla="val 0"/>
              <a:gd name="adj2" fmla="val 249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6"/>
          <p:cNvGrpSpPr/>
          <p:nvPr/>
        </p:nvGrpSpPr>
        <p:grpSpPr>
          <a:xfrm>
            <a:off x="1066221" y="-30802"/>
            <a:ext cx="3529174" cy="318610"/>
            <a:chOff x="384100" y="-88675"/>
            <a:chExt cx="5124400" cy="462625"/>
          </a:xfrm>
        </p:grpSpPr>
        <p:cxnSp>
          <p:nvCxnSpPr>
            <p:cNvPr id="74" name="Google Shape;74;p6"/>
            <p:cNvCxnSpPr/>
            <p:nvPr/>
          </p:nvCxnSpPr>
          <p:spPr>
            <a:xfrm>
              <a:off x="384100" y="-88675"/>
              <a:ext cx="459000" cy="4590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75;p6"/>
            <p:cNvCxnSpPr/>
            <p:nvPr/>
          </p:nvCxnSpPr>
          <p:spPr>
            <a:xfrm>
              <a:off x="839600" y="373950"/>
              <a:ext cx="4668900" cy="0"/>
            </a:xfrm>
            <a:prstGeom prst="straightConnector1">
              <a:avLst/>
            </a:prstGeom>
            <a:noFill/>
            <a:ln w="9525" cap="flat" cmpd="sng">
              <a:solidFill>
                <a:schemeClr val="dk2"/>
              </a:solidFill>
              <a:prstDash val="solid"/>
              <a:round/>
              <a:headEnd type="none" w="med" len="med"/>
              <a:tailEnd type="oval" w="med" len="med"/>
            </a:ln>
          </p:spPr>
        </p:cxnSp>
      </p:grpSp>
      <p:sp>
        <p:nvSpPr>
          <p:cNvPr id="76" name="Google Shape;76;p6"/>
          <p:cNvSpPr/>
          <p:nvPr/>
        </p:nvSpPr>
        <p:spPr>
          <a:xfrm>
            <a:off x="148975" y="4785900"/>
            <a:ext cx="318600" cy="214200"/>
          </a:xfrm>
          <a:prstGeom prst="snip2DiagRect">
            <a:avLst>
              <a:gd name="adj1" fmla="val 0"/>
              <a:gd name="adj2" fmla="val 2495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1242375" y="1833700"/>
            <a:ext cx="4516500" cy="4516500"/>
          </a:xfrm>
          <a:prstGeom prst="ellipse">
            <a:avLst/>
          </a:prstGeom>
          <a:gradFill>
            <a:gsLst>
              <a:gs pos="0">
                <a:srgbClr val="5DBB8E">
                  <a:alpha val="22352"/>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5587050" y="-1352750"/>
            <a:ext cx="4516500" cy="4516500"/>
          </a:xfrm>
          <a:prstGeom prst="ellipse">
            <a:avLst/>
          </a:prstGeom>
          <a:gradFill>
            <a:gsLst>
              <a:gs pos="0">
                <a:srgbClr val="5DBB8E">
                  <a:alpha val="22352"/>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1" name="Google Shape;8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
        <p:cNvGrpSpPr/>
        <p:nvPr/>
      </p:nvGrpSpPr>
      <p:grpSpPr>
        <a:xfrm>
          <a:off x="0" y="0"/>
          <a:ext cx="0" cy="0"/>
          <a:chOff x="0" y="0"/>
          <a:chExt cx="0" cy="0"/>
        </a:xfrm>
      </p:grpSpPr>
      <p:sp>
        <p:nvSpPr>
          <p:cNvPr id="127" name="Google Shape;12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8"/>
        <p:cNvGrpSpPr/>
        <p:nvPr/>
      </p:nvGrpSpPr>
      <p:grpSpPr>
        <a:xfrm>
          <a:off x="0" y="0"/>
          <a:ext cx="0" cy="0"/>
          <a:chOff x="0" y="0"/>
          <a:chExt cx="0" cy="0"/>
        </a:xfrm>
      </p:grpSpPr>
      <p:sp>
        <p:nvSpPr>
          <p:cNvPr id="129" name="Google Shape;12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0" name="Google Shape;13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1pPr>
            <a:lvl2pPr lvl="1">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2pPr>
            <a:lvl3pPr lvl="2">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3pPr>
            <a:lvl4pPr lvl="3">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4pPr>
            <a:lvl5pPr lvl="4">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5pPr>
            <a:lvl6pPr lvl="5">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6pPr>
            <a:lvl7pPr lvl="6">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7pPr>
            <a:lvl8pPr lvl="7">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8pPr>
            <a:lvl9pPr lvl="8">
              <a:spcBef>
                <a:spcPts val="0"/>
              </a:spcBef>
              <a:spcAft>
                <a:spcPts val="0"/>
              </a:spcAft>
              <a:buClr>
                <a:schemeClr val="dk1"/>
              </a:buClr>
              <a:buSzPts val="2800"/>
              <a:buFont typeface="Syncopate"/>
              <a:buNone/>
              <a:defRPr sz="2800" b="1">
                <a:solidFill>
                  <a:schemeClr val="dk1"/>
                </a:solidFill>
                <a:latin typeface="Syncopate"/>
                <a:ea typeface="Syncopate"/>
                <a:cs typeface="Syncopate"/>
                <a:sym typeface="Syncopate"/>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1pPr>
            <a:lvl2pPr marL="914400" lvl="1"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2pPr>
            <a:lvl3pPr marL="1371600" lvl="2"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3pPr>
            <a:lvl4pPr marL="1828800" lvl="3"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4pPr>
            <a:lvl5pPr marL="2286000" lvl="4"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5pPr>
            <a:lvl6pPr marL="2743200" lvl="5"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6pPr>
            <a:lvl7pPr marL="3200400" lvl="6"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7pPr>
            <a:lvl8pPr marL="3657600" lvl="7"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8pPr>
            <a:lvl9pPr marL="4114800" lvl="8" indent="-317500">
              <a:lnSpc>
                <a:spcPct val="100000"/>
              </a:lnSpc>
              <a:spcBef>
                <a:spcPts val="0"/>
              </a:spcBef>
              <a:spcAft>
                <a:spcPts val="0"/>
              </a:spcAft>
              <a:buClr>
                <a:schemeClr val="dk1"/>
              </a:buClr>
              <a:buSzPts val="1400"/>
              <a:buFont typeface="Work Sans Medium"/>
              <a:buChar char="■"/>
              <a:defRPr>
                <a:solidFill>
                  <a:schemeClr val="dk1"/>
                </a:solidFill>
                <a:latin typeface="Work Sans Medium"/>
                <a:ea typeface="Work Sans Medium"/>
                <a:cs typeface="Work Sans Medium"/>
                <a:sym typeface="Work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4" r:id="rId12"/>
    <p:sldLayoutId id="2147483669" r:id="rId13"/>
    <p:sldLayoutId id="2147483670" r:id="rId14"/>
    <p:sldLayoutId id="2147483671"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unimi2013-my.sharepoint.com/:u:/g/personal/sara_cinquini_studenti_unimi_it/EUmQmSOf41tKm9kNjXaVDAsBcdixcq-E3NwXlNfDSLp4hw?e=5TkeI9"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29"/>
          <p:cNvGrpSpPr/>
          <p:nvPr/>
        </p:nvGrpSpPr>
        <p:grpSpPr>
          <a:xfrm>
            <a:off x="713400" y="1564775"/>
            <a:ext cx="7717500" cy="2376000"/>
            <a:chOff x="713400" y="1564775"/>
            <a:chExt cx="7717500" cy="2376000"/>
          </a:xfrm>
        </p:grpSpPr>
        <p:sp>
          <p:nvSpPr>
            <p:cNvPr id="577" name="Google Shape;577;p29"/>
            <p:cNvSpPr/>
            <p:nvPr/>
          </p:nvSpPr>
          <p:spPr>
            <a:xfrm>
              <a:off x="713400" y="1564775"/>
              <a:ext cx="7717500" cy="1702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713400" y="3267275"/>
              <a:ext cx="5343000" cy="673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9"/>
            <p:cNvSpPr/>
            <p:nvPr/>
          </p:nvSpPr>
          <p:spPr>
            <a:xfrm>
              <a:off x="6056400" y="3267275"/>
              <a:ext cx="2374500" cy="673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29"/>
          <p:cNvSpPr txBox="1">
            <a:spLocks noGrp="1"/>
          </p:cNvSpPr>
          <p:nvPr>
            <p:ph type="ctrTitle"/>
          </p:nvPr>
        </p:nvSpPr>
        <p:spPr>
          <a:xfrm>
            <a:off x="998700" y="1677275"/>
            <a:ext cx="7146900" cy="14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Health </a:t>
            </a:r>
            <a:r>
              <a:rPr lang="en" dirty="0"/>
              <a:t>Care System</a:t>
            </a:r>
            <a:endParaRPr dirty="0"/>
          </a:p>
        </p:txBody>
      </p:sp>
      <p:sp>
        <p:nvSpPr>
          <p:cNvPr id="581" name="Google Shape;581;p29"/>
          <p:cNvSpPr txBox="1">
            <a:spLocks noGrp="1"/>
          </p:cNvSpPr>
          <p:nvPr>
            <p:ph type="subTitle" idx="1"/>
          </p:nvPr>
        </p:nvSpPr>
        <p:spPr>
          <a:xfrm>
            <a:off x="998550" y="3373175"/>
            <a:ext cx="4767900" cy="4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Sara Cinquini, Mat. 27283A</a:t>
            </a:r>
            <a:endParaRPr dirty="0"/>
          </a:p>
        </p:txBody>
      </p:sp>
      <p:grpSp>
        <p:nvGrpSpPr>
          <p:cNvPr id="582" name="Google Shape;582;p29"/>
          <p:cNvGrpSpPr/>
          <p:nvPr/>
        </p:nvGrpSpPr>
        <p:grpSpPr>
          <a:xfrm>
            <a:off x="6264625" y="3433842"/>
            <a:ext cx="1958050" cy="318674"/>
            <a:chOff x="6230150" y="3433775"/>
            <a:chExt cx="1958050" cy="340500"/>
          </a:xfrm>
        </p:grpSpPr>
        <p:sp>
          <p:nvSpPr>
            <p:cNvPr id="583" name="Google Shape;583;p29"/>
            <p:cNvSpPr/>
            <p:nvPr/>
          </p:nvSpPr>
          <p:spPr>
            <a:xfrm>
              <a:off x="6230150" y="3433775"/>
              <a:ext cx="651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6338800" y="3433775"/>
              <a:ext cx="1233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650565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658520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674430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6838650" y="3433775"/>
              <a:ext cx="1233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7020300" y="3433775"/>
              <a:ext cx="1233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720195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7296300" y="3433775"/>
              <a:ext cx="651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7419750" y="3433775"/>
              <a:ext cx="651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754320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762275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7796650" y="3433775"/>
              <a:ext cx="1233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796400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8043550" y="3433775"/>
              <a:ext cx="360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8123100" y="3433775"/>
              <a:ext cx="65100" cy="34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29"/>
          <p:cNvSpPr txBox="1"/>
          <p:nvPr/>
        </p:nvSpPr>
        <p:spPr>
          <a:xfrm>
            <a:off x="4888992" y="4053274"/>
            <a:ext cx="3437808" cy="2017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dirty="0">
                <a:latin typeface="Work Sans Medium"/>
                <a:ea typeface="Work Sans Medium"/>
                <a:cs typeface="Work Sans Medium"/>
                <a:sym typeface="Work Sans Medium"/>
              </a:rPr>
              <a:t>Course “Simulation” – Exam Project, A.Y. 2023-2024</a:t>
            </a:r>
            <a:endParaRPr lang="en" sz="900" b="1" dirty="0">
              <a:latin typeface="Work Sans Medium"/>
              <a:ea typeface="Work Sans Medium"/>
              <a:cs typeface="Work Sans Medium"/>
              <a:sym typeface="Work Sans Medium"/>
            </a:endParaRPr>
          </a:p>
        </p:txBody>
      </p:sp>
      <p:sp>
        <p:nvSpPr>
          <p:cNvPr id="600" name="Google Shape;600;p29"/>
          <p:cNvSpPr/>
          <p:nvPr/>
        </p:nvSpPr>
        <p:spPr>
          <a:xfrm>
            <a:off x="713400"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172025"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txBox="1"/>
          <p:nvPr/>
        </p:nvSpPr>
        <p:spPr>
          <a:xfrm>
            <a:off x="1574224" y="1123574"/>
            <a:ext cx="4034096" cy="3185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dirty="0">
                <a:latin typeface="Work Sans Medium"/>
                <a:ea typeface="Work Sans Medium"/>
                <a:cs typeface="Work Sans Medium"/>
                <a:sym typeface="Work Sans Medium"/>
              </a:rPr>
              <a:t>Università degli Studi di Milano – Dipartimento di Informatica</a:t>
            </a:r>
            <a:endParaRPr sz="900" b="1" dirty="0">
              <a:latin typeface="Work Sans Medium"/>
              <a:ea typeface="Work Sans Medium"/>
              <a:cs typeface="Work Sans Medium"/>
              <a:sym typeface="Work Sans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Types of Agents - patient</a:t>
            </a:r>
            <a:endParaRPr dirty="0"/>
          </a:p>
        </p:txBody>
      </p:sp>
      <p:sp>
        <p:nvSpPr>
          <p:cNvPr id="893" name="Google Shape;893;p40"/>
          <p:cNvSpPr txBox="1">
            <a:spLocks noGrp="1"/>
          </p:cNvSpPr>
          <p:nvPr>
            <p:ph type="subTitle" idx="1"/>
          </p:nvPr>
        </p:nvSpPr>
        <p:spPr>
          <a:xfrm>
            <a:off x="753212" y="1469514"/>
            <a:ext cx="2623972" cy="3134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emergency room of the San Donato Polyclinic in San Donato Milanese manages an average of between </a:t>
            </a:r>
            <a:r>
              <a:rPr lang="en-GB" b="1" dirty="0"/>
              <a:t>65 and 80 patients per day</a:t>
            </a:r>
            <a:r>
              <a:rPr lang="en-GB" dirty="0"/>
              <a:t>, so it was chosen to use the value </a:t>
            </a:r>
            <a:r>
              <a:rPr lang="en-GB" b="1" dirty="0"/>
              <a:t>70</a:t>
            </a:r>
            <a:r>
              <a:rPr lang="en-GB" dirty="0"/>
              <a:t>  as the starting value for the population.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Each patient has this properties: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graphicFrame>
        <p:nvGraphicFramePr>
          <p:cNvPr id="10" name="Google Shape;898;p40"/>
          <p:cNvGraphicFramePr/>
          <p:nvPr>
            <p:extLst>
              <p:ext uri="{D42A27DB-BD31-4B8C-83A1-F6EECF244321}">
                <p14:modId xmlns:p14="http://schemas.microsoft.com/office/powerpoint/2010/main" val="2730565902"/>
              </p:ext>
            </p:extLst>
          </p:nvPr>
        </p:nvGraphicFramePr>
        <p:xfrm>
          <a:off x="3669792" y="1469514"/>
          <a:ext cx="4714958" cy="3175375"/>
        </p:xfrm>
        <a:graphic>
          <a:graphicData uri="http://schemas.openxmlformats.org/drawingml/2006/table">
            <a:tbl>
              <a:tblPr>
                <a:noFill/>
                <a:tableStyleId>{74C31D01-ED68-40BC-B77C-7FDF43483C97}</a:tableStyleId>
              </a:tblPr>
              <a:tblGrid>
                <a:gridCol w="2357479">
                  <a:extLst>
                    <a:ext uri="{9D8B030D-6E8A-4147-A177-3AD203B41FA5}">
                      <a16:colId xmlns:a16="http://schemas.microsoft.com/office/drawing/2014/main" val="20000"/>
                    </a:ext>
                  </a:extLst>
                </a:gridCol>
                <a:gridCol w="2357479">
                  <a:extLst>
                    <a:ext uri="{9D8B030D-6E8A-4147-A177-3AD203B41FA5}">
                      <a16:colId xmlns:a16="http://schemas.microsoft.com/office/drawing/2014/main" val="20001"/>
                    </a:ext>
                  </a:extLst>
                </a:gridCol>
              </a:tblGrid>
              <a:tr h="635075">
                <a:tc>
                  <a:txBody>
                    <a:bodyPr/>
                    <a:lstStyle/>
                    <a:p>
                      <a:pPr marL="0" lvl="0" indent="0" algn="ctr" rtl="0">
                        <a:spcBef>
                          <a:spcPts val="0"/>
                        </a:spcBef>
                        <a:spcAft>
                          <a:spcPts val="0"/>
                        </a:spcAft>
                        <a:buNone/>
                      </a:pPr>
                      <a:r>
                        <a:rPr lang="en-GB" sz="1200" b="1" dirty="0">
                          <a:solidFill>
                            <a:schemeClr val="dk1"/>
                          </a:solidFill>
                          <a:latin typeface="Syncopate"/>
                          <a:ea typeface="Syncopate"/>
                          <a:cs typeface="Syncopate"/>
                          <a:sym typeface="Syncopate"/>
                        </a:rPr>
                        <a:t>A</a:t>
                      </a:r>
                      <a:r>
                        <a:rPr lang="en" sz="1200" b="1" dirty="0">
                          <a:solidFill>
                            <a:schemeClr val="dk1"/>
                          </a:solidFill>
                          <a:latin typeface="Syncopate"/>
                          <a:ea typeface="Syncopate"/>
                          <a:cs typeface="Syncopate"/>
                          <a:sym typeface="Syncopate"/>
                        </a:rPr>
                        <a:t>rrival Time</a:t>
                      </a:r>
                      <a:endParaRPr sz="1200" b="1" dirty="0">
                        <a:solidFill>
                          <a:schemeClr val="dk1"/>
                        </a:solidFill>
                        <a:latin typeface="Syncopate"/>
                        <a:ea typeface="Syncopate"/>
                        <a:cs typeface="Syncopate"/>
                        <a:sym typeface="Syncopat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t-IT" dirty="0">
                          <a:solidFill>
                            <a:schemeClr val="dk1"/>
                          </a:solidFill>
                          <a:latin typeface="Work Sans Medium"/>
                          <a:ea typeface="Work Sans Medium"/>
                          <a:cs typeface="Work Sans Medium"/>
                          <a:sym typeface="Work Sans Medium"/>
                        </a:rPr>
                        <a:t>In minutes</a:t>
                      </a:r>
                      <a:endParaRPr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0"/>
                  </a:ext>
                </a:extLst>
              </a:tr>
              <a:tr h="635075">
                <a:tc>
                  <a:txBody>
                    <a:bodyPr/>
                    <a:lstStyle/>
                    <a:p>
                      <a:pPr marL="0" lvl="0" indent="0" algn="ctr" rtl="0">
                        <a:spcBef>
                          <a:spcPts val="0"/>
                        </a:spcBef>
                        <a:spcAft>
                          <a:spcPts val="0"/>
                        </a:spcAft>
                        <a:buNone/>
                      </a:pPr>
                      <a:r>
                        <a:rPr lang="en" sz="1200" b="1" dirty="0">
                          <a:solidFill>
                            <a:schemeClr val="dk1"/>
                          </a:solidFill>
                          <a:latin typeface="Syncopate"/>
                          <a:ea typeface="Syncopate"/>
                          <a:cs typeface="Syncopate"/>
                          <a:sym typeface="Syncopate"/>
                        </a:rPr>
                        <a:t>Base Priority</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dirty="0">
                          <a:solidFill>
                            <a:schemeClr val="dk1"/>
                          </a:solidFill>
                          <a:latin typeface="Work Sans Medium"/>
                          <a:ea typeface="Work Sans Medium"/>
                          <a:cs typeface="Work Sans Medium"/>
                          <a:sym typeface="Work Sans Medium"/>
                        </a:rPr>
                        <a:t>A</a:t>
                      </a:r>
                      <a:r>
                        <a:rPr lang="en" dirty="0">
                          <a:solidFill>
                            <a:schemeClr val="dk1"/>
                          </a:solidFill>
                          <a:latin typeface="Work Sans Medium"/>
                          <a:ea typeface="Work Sans Medium"/>
                          <a:cs typeface="Work Sans Medium"/>
                          <a:sym typeface="Work Sans Medium"/>
                        </a:rPr>
                        <a:t>ccording to the color code</a:t>
                      </a:r>
                      <a:endParaRPr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1"/>
                  </a:ext>
                </a:extLst>
              </a:tr>
              <a:tr h="635075">
                <a:tc>
                  <a:txBody>
                    <a:bodyPr/>
                    <a:lstStyle/>
                    <a:p>
                      <a:pPr marL="0" lvl="0" indent="0" algn="ctr" rtl="0">
                        <a:spcBef>
                          <a:spcPts val="0"/>
                        </a:spcBef>
                        <a:spcAft>
                          <a:spcPts val="0"/>
                        </a:spcAft>
                        <a:buNone/>
                      </a:pPr>
                      <a:r>
                        <a:rPr lang="en" sz="1200" b="1" dirty="0">
                          <a:solidFill>
                            <a:schemeClr val="dk1"/>
                          </a:solidFill>
                          <a:latin typeface="Syncopate"/>
                          <a:ea typeface="Syncopate"/>
                          <a:cs typeface="Syncopate"/>
                          <a:sym typeface="Syncopate"/>
                        </a:rPr>
                        <a:t>Dynamic Priority</a:t>
                      </a:r>
                      <a:endParaRPr sz="1200" dirty="0">
                        <a:solidFill>
                          <a:schemeClr val="dk1"/>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dirty="0">
                          <a:solidFill>
                            <a:schemeClr val="dk1"/>
                          </a:solidFill>
                          <a:latin typeface="Work Sans Medium"/>
                          <a:ea typeface="Work Sans Medium"/>
                          <a:cs typeface="Work Sans Medium"/>
                          <a:sym typeface="Work Sans Medium"/>
                        </a:rPr>
                        <a:t>T</a:t>
                      </a:r>
                      <a:r>
                        <a:rPr lang="en" dirty="0">
                          <a:solidFill>
                            <a:schemeClr val="dk1"/>
                          </a:solidFill>
                          <a:latin typeface="Work Sans Medium"/>
                          <a:ea typeface="Work Sans Medium"/>
                          <a:cs typeface="Work Sans Medium"/>
                          <a:sym typeface="Work Sans Medium"/>
                        </a:rPr>
                        <a:t>o determine the waiting queue</a:t>
                      </a:r>
                      <a:endParaRPr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2"/>
                  </a:ext>
                </a:extLst>
              </a:tr>
              <a:tr h="635075">
                <a:tc>
                  <a:txBody>
                    <a:bodyPr/>
                    <a:lstStyle/>
                    <a:p>
                      <a:pPr marL="0" lvl="0" indent="0" algn="ctr" rtl="0">
                        <a:spcBef>
                          <a:spcPts val="0"/>
                        </a:spcBef>
                        <a:spcAft>
                          <a:spcPts val="0"/>
                        </a:spcAft>
                        <a:buNone/>
                      </a:pPr>
                      <a:r>
                        <a:rPr lang="en" sz="1200" b="1" dirty="0">
                          <a:solidFill>
                            <a:schemeClr val="dk1"/>
                          </a:solidFill>
                          <a:latin typeface="Syncopate"/>
                          <a:ea typeface="Syncopate"/>
                          <a:cs typeface="Syncopate"/>
                          <a:sym typeface="Syncopate"/>
                        </a:rPr>
                        <a:t>Color COde</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dirty="0">
                          <a:solidFill>
                            <a:schemeClr val="dk1"/>
                          </a:solidFill>
                          <a:latin typeface="Work Sans Medium"/>
                          <a:ea typeface="Work Sans Medium"/>
                          <a:cs typeface="Work Sans Medium"/>
                          <a:sym typeface="Work Sans Medium"/>
                        </a:rPr>
                        <a:t>R</a:t>
                      </a:r>
                      <a:r>
                        <a:rPr lang="en" dirty="0">
                          <a:solidFill>
                            <a:schemeClr val="dk1"/>
                          </a:solidFill>
                          <a:latin typeface="Work Sans Medium"/>
                          <a:ea typeface="Work Sans Medium"/>
                          <a:cs typeface="Work Sans Medium"/>
                          <a:sym typeface="Work Sans Medium"/>
                        </a:rPr>
                        <a:t>epresents the patient’s level of urgency</a:t>
                      </a:r>
                      <a:endParaRPr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3"/>
                  </a:ext>
                </a:extLst>
              </a:tr>
              <a:tr h="635075">
                <a:tc>
                  <a:txBody>
                    <a:bodyPr/>
                    <a:lstStyle/>
                    <a:p>
                      <a:pPr marL="0" lvl="0" indent="0" algn="ctr" rtl="0">
                        <a:spcBef>
                          <a:spcPts val="0"/>
                        </a:spcBef>
                        <a:spcAft>
                          <a:spcPts val="0"/>
                        </a:spcAft>
                        <a:buNone/>
                      </a:pPr>
                      <a:r>
                        <a:rPr lang="en" sz="1200" b="1" dirty="0">
                          <a:solidFill>
                            <a:schemeClr val="dk1"/>
                          </a:solidFill>
                          <a:latin typeface="Syncopate"/>
                          <a:ea typeface="Syncopate"/>
                          <a:cs typeface="Syncopate"/>
                          <a:sym typeface="Syncopate"/>
                        </a:rPr>
                        <a:t>Rate of Increment</a:t>
                      </a:r>
                      <a:endParaRPr sz="1200" b="1" dirty="0">
                        <a:solidFill>
                          <a:schemeClr val="dk1"/>
                        </a:solidFill>
                        <a:latin typeface="Syncopate"/>
                        <a:ea typeface="Syncopate"/>
                        <a:cs typeface="Syncopate"/>
                        <a:sym typeface="Syncopat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dirty="0">
                          <a:solidFill>
                            <a:schemeClr val="dk1"/>
                          </a:solidFill>
                          <a:latin typeface="Work Sans Medium"/>
                          <a:ea typeface="Work Sans Medium"/>
                          <a:cs typeface="Work Sans Medium"/>
                          <a:sym typeface="Work Sans Medium"/>
                        </a:rPr>
                        <a:t>T</a:t>
                      </a:r>
                      <a:r>
                        <a:rPr lang="en" dirty="0">
                          <a:solidFill>
                            <a:schemeClr val="dk1"/>
                          </a:solidFill>
                          <a:latin typeface="Work Sans Medium"/>
                          <a:ea typeface="Work Sans Medium"/>
                          <a:cs typeface="Work Sans Medium"/>
                          <a:sym typeface="Work Sans Medium"/>
                        </a:rPr>
                        <a:t>o calculate the patient’s priority</a:t>
                      </a:r>
                      <a:endParaRPr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92621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29"/>
          <p:cNvGrpSpPr/>
          <p:nvPr/>
        </p:nvGrpSpPr>
        <p:grpSpPr>
          <a:xfrm>
            <a:off x="2426208" y="1615513"/>
            <a:ext cx="6041268" cy="2376000"/>
            <a:chOff x="713400" y="1564775"/>
            <a:chExt cx="7717500" cy="2376000"/>
          </a:xfrm>
        </p:grpSpPr>
        <p:sp>
          <p:nvSpPr>
            <p:cNvPr id="577" name="Google Shape;577;p29"/>
            <p:cNvSpPr/>
            <p:nvPr/>
          </p:nvSpPr>
          <p:spPr>
            <a:xfrm>
              <a:off x="713400" y="1564775"/>
              <a:ext cx="7717500" cy="1702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713400" y="3267275"/>
              <a:ext cx="5343000" cy="673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29"/>
          <p:cNvSpPr txBox="1">
            <a:spLocks noGrp="1"/>
          </p:cNvSpPr>
          <p:nvPr>
            <p:ph type="ctrTitle"/>
          </p:nvPr>
        </p:nvSpPr>
        <p:spPr>
          <a:xfrm>
            <a:off x="2572510" y="1677275"/>
            <a:ext cx="5894966" cy="14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Implementation</a:t>
            </a:r>
            <a:endParaRPr sz="3200" dirty="0"/>
          </a:p>
        </p:txBody>
      </p:sp>
      <p:sp>
        <p:nvSpPr>
          <p:cNvPr id="600" name="Google Shape;600;p29"/>
          <p:cNvSpPr/>
          <p:nvPr/>
        </p:nvSpPr>
        <p:spPr>
          <a:xfrm>
            <a:off x="713400"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172025"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80;p29">
            <a:extLst>
              <a:ext uri="{FF2B5EF4-FFF2-40B4-BE49-F238E27FC236}">
                <a16:creationId xmlns:a16="http://schemas.microsoft.com/office/drawing/2014/main" id="{1B7042A1-6997-AE4D-88E4-3BB955829E45}"/>
              </a:ext>
            </a:extLst>
          </p:cNvPr>
          <p:cNvSpPr txBox="1">
            <a:spLocks/>
          </p:cNvSpPr>
          <p:nvPr/>
        </p:nvSpPr>
        <p:spPr>
          <a:xfrm>
            <a:off x="953962" y="1615513"/>
            <a:ext cx="1150370" cy="237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Syncopate"/>
              <a:buNone/>
              <a:defRPr sz="4200" b="1" i="0" u="none" strike="noStrike" cap="none">
                <a:solidFill>
                  <a:schemeClr val="dk1"/>
                </a:solidFill>
                <a:latin typeface="Syncopate"/>
                <a:ea typeface="Syncopate"/>
                <a:cs typeface="Syncopate"/>
                <a:sym typeface="Syncopate"/>
              </a:defRPr>
            </a:lvl1pPr>
            <a:lvl2pPr marR="0" lvl="1"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2pPr>
            <a:lvl3pPr marR="0" lvl="2"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3pPr>
            <a:lvl4pPr marR="0" lvl="3"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4pPr>
            <a:lvl5pPr marR="0" lvl="4"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5pPr>
            <a:lvl6pPr marR="0" lvl="5"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6pPr>
            <a:lvl7pPr marR="0" lvl="6"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7pPr>
            <a:lvl8pPr marR="0" lvl="7"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8pPr>
            <a:lvl9pPr marR="0" lvl="8"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9pPr>
          </a:lstStyle>
          <a:p>
            <a:r>
              <a:rPr lang="it-IT" sz="11500" dirty="0"/>
              <a:t>3</a:t>
            </a:r>
            <a:endParaRPr lang="en-GB" sz="11500" dirty="0"/>
          </a:p>
        </p:txBody>
      </p:sp>
    </p:spTree>
    <p:extLst>
      <p:ext uri="{BB962C8B-B14F-4D97-AF65-F5344CB8AC3E}">
        <p14:creationId xmlns:p14="http://schemas.microsoft.com/office/powerpoint/2010/main" val="3409297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42"/>
          <p:cNvSpPr/>
          <p:nvPr/>
        </p:nvSpPr>
        <p:spPr>
          <a:xfrm>
            <a:off x="941874" y="2200275"/>
            <a:ext cx="4152355" cy="2498200"/>
          </a:xfrm>
          <a:prstGeom prst="snip2DiagRect">
            <a:avLst>
              <a:gd name="adj1" fmla="val 0"/>
              <a:gd name="adj2" fmla="val 12837"/>
            </a:avLst>
          </a:prstGeom>
          <a:solidFill>
            <a:srgbClr val="FFFFFF">
              <a:alpha val="435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2"/>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 flow</a:t>
            </a:r>
            <a:endParaRPr dirty="0"/>
          </a:p>
        </p:txBody>
      </p:sp>
      <p:sp>
        <p:nvSpPr>
          <p:cNvPr id="939" name="Google Shape;939;p42"/>
          <p:cNvSpPr txBox="1">
            <a:spLocks noGrp="1"/>
          </p:cNvSpPr>
          <p:nvPr>
            <p:ph type="title" idx="2"/>
          </p:nvPr>
        </p:nvSpPr>
        <p:spPr>
          <a:xfrm>
            <a:off x="1012350" y="1332750"/>
            <a:ext cx="2694018"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Color Codes Assignment</a:t>
            </a:r>
            <a:endParaRPr dirty="0"/>
          </a:p>
        </p:txBody>
      </p:sp>
      <p:sp>
        <p:nvSpPr>
          <p:cNvPr id="943" name="Google Shape;943;p42"/>
          <p:cNvSpPr/>
          <p:nvPr/>
        </p:nvSpPr>
        <p:spPr>
          <a:xfrm>
            <a:off x="713275" y="1496350"/>
            <a:ext cx="228600" cy="225300"/>
          </a:xfrm>
          <a:prstGeom prst="snip2DiagRect">
            <a:avLst>
              <a:gd name="adj1" fmla="val 0"/>
              <a:gd name="adj2" fmla="val 328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6">
            <a:extLst>
              <a:ext uri="{FF2B5EF4-FFF2-40B4-BE49-F238E27FC236}">
                <a16:creationId xmlns:a16="http://schemas.microsoft.com/office/drawing/2014/main" id="{75E36819-BB0C-AACB-7DCE-1CF46D850C00}"/>
              </a:ext>
            </a:extLst>
          </p:cNvPr>
          <p:cNvSpPr>
            <a:spLocks noGrp="1"/>
          </p:cNvSpPr>
          <p:nvPr>
            <p:ph type="subTitle" idx="1"/>
          </p:nvPr>
        </p:nvSpPr>
        <p:spPr>
          <a:xfrm>
            <a:off x="1012350" y="2353056"/>
            <a:ext cx="3934043" cy="2255520"/>
          </a:xfrm>
        </p:spPr>
        <p:txBody>
          <a:bodyPr/>
          <a:lstStyle/>
          <a:p>
            <a:pPr marL="139700" indent="0">
              <a:buNone/>
            </a:pPr>
            <a:r>
              <a:rPr lang="en-GB" sz="1200" dirty="0"/>
              <a:t>Code that uses probability to assign colour codes to patients.</a:t>
            </a:r>
          </a:p>
          <a:p>
            <a:pPr marL="139700" indent="0">
              <a:buNone/>
            </a:pPr>
            <a:endParaRPr lang="en-GB" sz="1200" dirty="0"/>
          </a:p>
          <a:p>
            <a:pPr marL="139700" indent="0">
              <a:buNone/>
            </a:pPr>
            <a:r>
              <a:rPr lang="en-GB" sz="1200" u="sng" dirty="0"/>
              <a:t>The uniform(0, 1) function </a:t>
            </a:r>
            <a:r>
              <a:rPr lang="en-GB" sz="1200" dirty="0"/>
              <a:t>generates a random number with uniform distribution over</a:t>
            </a:r>
          </a:p>
          <a:p>
            <a:pPr marL="139700" indent="0">
              <a:buNone/>
            </a:pPr>
            <a:r>
              <a:rPr lang="en-GB" sz="1200" dirty="0"/>
              <a:t>[0,1], meaning that each value in that bin has an equal chance of being generated.</a:t>
            </a:r>
          </a:p>
          <a:p>
            <a:pPr marL="139700" indent="0">
              <a:buNone/>
            </a:pPr>
            <a:endParaRPr lang="en-GB" sz="1200" dirty="0"/>
          </a:p>
          <a:p>
            <a:pPr marL="139700" indent="0">
              <a:buNone/>
            </a:pPr>
            <a:r>
              <a:rPr lang="en-GB" sz="1200" dirty="0"/>
              <a:t>The code uses a simple form of </a:t>
            </a:r>
            <a:r>
              <a:rPr lang="en-GB" sz="1200" u="sng" dirty="0"/>
              <a:t>cumulative distribution</a:t>
            </a:r>
            <a:r>
              <a:rPr lang="en-GB" sz="1200" dirty="0"/>
              <a:t>, where the sum of the probability bins covers the entire interval [0,1].</a:t>
            </a:r>
          </a:p>
          <a:p>
            <a:pPr marL="139700" indent="0">
              <a:buNone/>
            </a:pPr>
            <a:endParaRPr lang="en-GB" sz="1200" dirty="0"/>
          </a:p>
        </p:txBody>
      </p:sp>
      <p:pic>
        <p:nvPicPr>
          <p:cNvPr id="11" name="Picture 10">
            <a:extLst>
              <a:ext uri="{FF2B5EF4-FFF2-40B4-BE49-F238E27FC236}">
                <a16:creationId xmlns:a16="http://schemas.microsoft.com/office/drawing/2014/main" id="{67FFB8D3-24E8-5D3D-6774-0E7A7E80E8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946393" y="1017725"/>
            <a:ext cx="3743287" cy="3680750"/>
          </a:xfrm>
          <a:prstGeom prst="rect">
            <a:avLst/>
          </a:prstGeom>
        </p:spPr>
      </p:pic>
      <p:pic>
        <p:nvPicPr>
          <p:cNvPr id="13" name="Picture 12">
            <a:extLst>
              <a:ext uri="{FF2B5EF4-FFF2-40B4-BE49-F238E27FC236}">
                <a16:creationId xmlns:a16="http://schemas.microsoft.com/office/drawing/2014/main" id="{600C083E-E1E6-AEB5-EA24-841E9A3D228C}"/>
              </a:ext>
            </a:extLst>
          </p:cNvPr>
          <p:cNvPicPr>
            <a:picLocks noChangeAspect="1"/>
          </p:cNvPicPr>
          <p:nvPr/>
        </p:nvPicPr>
        <p:blipFill>
          <a:blip r:embed="rId5"/>
          <a:stretch>
            <a:fillRect/>
          </a:stretch>
        </p:blipFill>
        <p:spPr>
          <a:xfrm>
            <a:off x="5353185" y="1708696"/>
            <a:ext cx="3077540" cy="30261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875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42"/>
          <p:cNvSpPr/>
          <p:nvPr/>
        </p:nvSpPr>
        <p:spPr>
          <a:xfrm>
            <a:off x="941875" y="2139316"/>
            <a:ext cx="7488900" cy="1560504"/>
          </a:xfrm>
          <a:prstGeom prst="snip2DiagRect">
            <a:avLst>
              <a:gd name="adj1" fmla="val 0"/>
              <a:gd name="adj2" fmla="val 12837"/>
            </a:avLst>
          </a:prstGeom>
          <a:solidFill>
            <a:srgbClr val="FFFFFF">
              <a:alpha val="435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2"/>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 flow</a:t>
            </a:r>
            <a:endParaRPr dirty="0"/>
          </a:p>
        </p:txBody>
      </p:sp>
      <p:sp>
        <p:nvSpPr>
          <p:cNvPr id="939" name="Google Shape;939;p42"/>
          <p:cNvSpPr txBox="1">
            <a:spLocks noGrp="1"/>
          </p:cNvSpPr>
          <p:nvPr>
            <p:ph type="title" idx="2"/>
          </p:nvPr>
        </p:nvSpPr>
        <p:spPr>
          <a:xfrm>
            <a:off x="1012349" y="1332750"/>
            <a:ext cx="4693507"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Dynamic algorithm for priority</a:t>
            </a:r>
            <a:endParaRPr dirty="0"/>
          </a:p>
        </p:txBody>
      </p:sp>
      <p:sp>
        <p:nvSpPr>
          <p:cNvPr id="943" name="Google Shape;943;p42"/>
          <p:cNvSpPr/>
          <p:nvPr/>
        </p:nvSpPr>
        <p:spPr>
          <a:xfrm>
            <a:off x="713275" y="1496350"/>
            <a:ext cx="228600" cy="225300"/>
          </a:xfrm>
          <a:prstGeom prst="snip2DiagRect">
            <a:avLst>
              <a:gd name="adj1" fmla="val 0"/>
              <a:gd name="adj2" fmla="val 328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6">
            <a:extLst>
              <a:ext uri="{FF2B5EF4-FFF2-40B4-BE49-F238E27FC236}">
                <a16:creationId xmlns:a16="http://schemas.microsoft.com/office/drawing/2014/main" id="{75E36819-BB0C-AACB-7DCE-1CF46D850C00}"/>
              </a:ext>
            </a:extLst>
          </p:cNvPr>
          <p:cNvSpPr>
            <a:spLocks noGrp="1"/>
          </p:cNvSpPr>
          <p:nvPr>
            <p:ph type="subTitle" idx="1"/>
          </p:nvPr>
        </p:nvSpPr>
        <p:spPr>
          <a:xfrm>
            <a:off x="1012349" y="2374260"/>
            <a:ext cx="7189776" cy="1258955"/>
          </a:xfrm>
        </p:spPr>
        <p:txBody>
          <a:bodyPr/>
          <a:lstStyle/>
          <a:p>
            <a:pPr marL="139700" indent="0">
              <a:buNone/>
            </a:pPr>
            <a:r>
              <a:rPr lang="en-GB" sz="1200" dirty="0"/>
              <a:t>A </a:t>
            </a:r>
            <a:r>
              <a:rPr lang="en-GB" sz="1200" b="1" dirty="0"/>
              <a:t>priority algorithm </a:t>
            </a:r>
            <a:r>
              <a:rPr lang="en-GB" sz="1200" dirty="0"/>
              <a:t>is used to manage the queue, such that depending on the colour code and the waiting time, the patient will be assigned a priority value.</a:t>
            </a:r>
          </a:p>
          <a:p>
            <a:pPr marL="139700" indent="0">
              <a:buNone/>
            </a:pPr>
            <a:endParaRPr lang="en-GB" sz="1200" dirty="0"/>
          </a:p>
          <a:p>
            <a:pPr marL="139700" indent="0">
              <a:buNone/>
            </a:pPr>
            <a:r>
              <a:rPr lang="en-GB" sz="1200" dirty="0"/>
              <a:t>The idea is to assign each patient a priority score that changes over time, increasing as the waiting time increases. In this way, </a:t>
            </a:r>
            <a:r>
              <a:rPr lang="en-GB" sz="1200" u="sng" dirty="0"/>
              <a:t>even less severe patients will be treated sooner or later, as their score will increase enough to surpass them on the list</a:t>
            </a:r>
            <a:r>
              <a:rPr lang="en-GB" sz="1200" dirty="0"/>
              <a:t>.</a:t>
            </a:r>
          </a:p>
        </p:txBody>
      </p:sp>
      <p:pic>
        <p:nvPicPr>
          <p:cNvPr id="5" name="Picture 4">
            <a:extLst>
              <a:ext uri="{FF2B5EF4-FFF2-40B4-BE49-F238E27FC236}">
                <a16:creationId xmlns:a16="http://schemas.microsoft.com/office/drawing/2014/main" id="{58AFB762-64BD-9E0E-5286-BCE86989ECB0}"/>
              </a:ext>
            </a:extLst>
          </p:cNvPr>
          <p:cNvPicPr>
            <a:picLocks noChangeAspect="1"/>
          </p:cNvPicPr>
          <p:nvPr/>
        </p:nvPicPr>
        <p:blipFill>
          <a:blip r:embed="rId3"/>
          <a:stretch>
            <a:fillRect/>
          </a:stretch>
        </p:blipFill>
        <p:spPr>
          <a:xfrm>
            <a:off x="2622957" y="3827583"/>
            <a:ext cx="3898085" cy="1024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768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Working flow - Rooms</a:t>
            </a:r>
            <a:endParaRPr dirty="0"/>
          </a:p>
        </p:txBody>
      </p:sp>
      <p:sp>
        <p:nvSpPr>
          <p:cNvPr id="893" name="Google Shape;893;p40"/>
          <p:cNvSpPr txBox="1">
            <a:spLocks noGrp="1"/>
          </p:cNvSpPr>
          <p:nvPr>
            <p:ph type="subTitle" idx="1"/>
          </p:nvPr>
        </p:nvSpPr>
        <p:spPr>
          <a:xfrm>
            <a:off x="713084" y="1347074"/>
            <a:ext cx="7717500" cy="26519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When the patient is called, he will move </a:t>
            </a:r>
            <a:r>
              <a:rPr lang="en-GB" b="1" dirty="0"/>
              <a:t>from the waiting room to the desk where the nurses are present</a:t>
            </a:r>
            <a:r>
              <a:rPr lang="en-GB" dirty="0"/>
              <a:t>, who will indicate the correct room in which he will be placed.</a:t>
            </a:r>
          </a:p>
          <a:p>
            <a:pPr marL="0" lvl="0" indent="0" algn="l" rtl="0">
              <a:spcBef>
                <a:spcPts val="0"/>
              </a:spcBef>
              <a:spcAft>
                <a:spcPts val="0"/>
              </a:spcAft>
              <a:buNone/>
            </a:pPr>
            <a:r>
              <a:rPr lang="en-GB" dirty="0"/>
              <a:t>In the emergency room there are </a:t>
            </a:r>
            <a:r>
              <a:rPr lang="en-GB" u="sng" dirty="0"/>
              <a:t>5 different rooms</a:t>
            </a:r>
            <a:r>
              <a:rPr lang="en-GB" dirty="0"/>
              <a:t>, one for each colour code. The capacity depends on the availability of resources in the Emergency Room, in our case:</a:t>
            </a:r>
          </a:p>
          <a:p>
            <a:pPr marL="285750" lvl="0" indent="-285750" algn="l" rtl="0">
              <a:spcBef>
                <a:spcPts val="0"/>
              </a:spcBef>
              <a:spcAft>
                <a:spcPts val="0"/>
              </a:spcAft>
              <a:buFont typeface="Arial" panose="020B0604020202020204" pitchFamily="34" charset="0"/>
              <a:buChar char="•"/>
            </a:pPr>
            <a:r>
              <a:rPr lang="en-GB" dirty="0"/>
              <a:t>The red room has a maximum capacity of 1 patient.</a:t>
            </a:r>
          </a:p>
          <a:p>
            <a:pPr marL="285750" lvl="0" indent="-285750" algn="l" rtl="0">
              <a:spcBef>
                <a:spcPts val="0"/>
              </a:spcBef>
              <a:spcAft>
                <a:spcPts val="0"/>
              </a:spcAft>
              <a:buFont typeface="Arial" panose="020B0604020202020204" pitchFamily="34" charset="0"/>
              <a:buChar char="•"/>
            </a:pPr>
            <a:r>
              <a:rPr lang="en-GB" dirty="0"/>
              <a:t>The orange room has a maximum capacity of 1 patient.</a:t>
            </a:r>
          </a:p>
          <a:p>
            <a:pPr marL="285750" lvl="0" indent="-285750" algn="l" rtl="0">
              <a:spcBef>
                <a:spcPts val="0"/>
              </a:spcBef>
              <a:spcAft>
                <a:spcPts val="0"/>
              </a:spcAft>
              <a:buFont typeface="Arial" panose="020B0604020202020204" pitchFamily="34" charset="0"/>
              <a:buChar char="•"/>
            </a:pPr>
            <a:r>
              <a:rPr lang="en-GB" dirty="0"/>
              <a:t>The blue room has a maximum capacity of 4 patients.</a:t>
            </a:r>
          </a:p>
          <a:p>
            <a:pPr marL="285750" lvl="0" indent="-285750" algn="l" rtl="0">
              <a:spcBef>
                <a:spcPts val="0"/>
              </a:spcBef>
              <a:spcAft>
                <a:spcPts val="0"/>
              </a:spcAft>
              <a:buFont typeface="Arial" panose="020B0604020202020204" pitchFamily="34" charset="0"/>
              <a:buChar char="•"/>
            </a:pPr>
            <a:r>
              <a:rPr lang="en-GB" dirty="0"/>
              <a:t>The green room has a maximum capacity of 6 patients.</a:t>
            </a:r>
          </a:p>
          <a:p>
            <a:pPr marL="285750" lvl="0" indent="-285750" algn="l" rtl="0">
              <a:spcBef>
                <a:spcPts val="0"/>
              </a:spcBef>
              <a:spcAft>
                <a:spcPts val="0"/>
              </a:spcAft>
              <a:buFont typeface="Arial" panose="020B0604020202020204" pitchFamily="34" charset="0"/>
              <a:buChar char="•"/>
            </a:pPr>
            <a:r>
              <a:rPr lang="en-GB" dirty="0"/>
              <a:t>The white room has a maximum capacity of 15 patients.</a:t>
            </a:r>
          </a:p>
          <a:p>
            <a:pPr marL="0" lvl="0" indent="0" algn="l" rtl="0">
              <a:spcBef>
                <a:spcPts val="0"/>
              </a:spcBef>
              <a:spcAft>
                <a:spcPts val="0"/>
              </a:spcAft>
              <a:buNone/>
            </a:pPr>
            <a:endParaRPr lang="en-GB" dirty="0"/>
          </a:p>
        </p:txBody>
      </p:sp>
      <p:pic>
        <p:nvPicPr>
          <p:cNvPr id="3" name="Picture 2">
            <a:extLst>
              <a:ext uri="{FF2B5EF4-FFF2-40B4-BE49-F238E27FC236}">
                <a16:creationId xmlns:a16="http://schemas.microsoft.com/office/drawing/2014/main" id="{C2D2DF98-02F9-15DB-DB74-22295A14BCE6}"/>
              </a:ext>
            </a:extLst>
          </p:cNvPr>
          <p:cNvPicPr>
            <a:picLocks noChangeAspect="1"/>
          </p:cNvPicPr>
          <p:nvPr/>
        </p:nvPicPr>
        <p:blipFill>
          <a:blip r:embed="rId3"/>
          <a:stretch>
            <a:fillRect/>
          </a:stretch>
        </p:blipFill>
        <p:spPr>
          <a:xfrm>
            <a:off x="2660949" y="3788007"/>
            <a:ext cx="3821769" cy="8124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6031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Working flow - </a:t>
            </a:r>
            <a:r>
              <a:rPr lang="it-IT" dirty="0" err="1"/>
              <a:t>Resources</a:t>
            </a:r>
            <a:endParaRPr dirty="0"/>
          </a:p>
        </p:txBody>
      </p:sp>
      <p:sp>
        <p:nvSpPr>
          <p:cNvPr id="893" name="Google Shape;893;p40"/>
          <p:cNvSpPr txBox="1">
            <a:spLocks noGrp="1"/>
          </p:cNvSpPr>
          <p:nvPr>
            <p:ph type="subTitle" idx="1"/>
          </p:nvPr>
        </p:nvSpPr>
        <p:spPr>
          <a:xfrm>
            <a:off x="713084" y="1347073"/>
            <a:ext cx="5517028" cy="2990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Each room is associated with several nurses who will dedicate themselves to the patients present. Since the codes with higher priority need prompt assistance, it was decided to divide the team as follows:</a:t>
            </a:r>
          </a:p>
          <a:p>
            <a:pPr marL="285750" lvl="0" indent="-285750" algn="l" rtl="0">
              <a:spcBef>
                <a:spcPts val="0"/>
              </a:spcBef>
              <a:spcAft>
                <a:spcPts val="0"/>
              </a:spcAft>
              <a:buFont typeface="Arial" panose="020B0604020202020204" pitchFamily="34" charset="0"/>
              <a:buChar char="•"/>
            </a:pPr>
            <a:r>
              <a:rPr lang="en-GB" dirty="0"/>
              <a:t>For orange and red codes, for which the operating room can be occupied by one patient at a time, one nurse is assigned per ward respectively; this allows treatments to be speeded up.</a:t>
            </a:r>
          </a:p>
          <a:p>
            <a:pPr marL="285750" lvl="0" indent="-285750" algn="l" rtl="0">
              <a:spcBef>
                <a:spcPts val="0"/>
              </a:spcBef>
              <a:spcAft>
                <a:spcPts val="0"/>
              </a:spcAft>
              <a:buFont typeface="Arial" panose="020B0604020202020204" pitchFamily="34" charset="0"/>
              <a:buChar char="•"/>
            </a:pPr>
            <a:r>
              <a:rPr lang="en-GB" dirty="0"/>
              <a:t>For blue codes, there can be a variable number of nurses ranging from 1 to 4.</a:t>
            </a:r>
          </a:p>
          <a:p>
            <a:pPr marL="285750" lvl="0" indent="-285750" algn="l" rtl="0">
              <a:spcBef>
                <a:spcPts val="0"/>
              </a:spcBef>
              <a:spcAft>
                <a:spcPts val="0"/>
              </a:spcAft>
              <a:buFont typeface="Arial" panose="020B0604020202020204" pitchFamily="34" charset="0"/>
              <a:buChar char="•"/>
            </a:pPr>
            <a:r>
              <a:rPr lang="en-GB" dirty="0"/>
              <a:t>For green codes, it was decided to assign a maximum of 3 nurses.</a:t>
            </a:r>
          </a:p>
          <a:p>
            <a:pPr marL="285750" lvl="0" indent="-285750" algn="l" rtl="0">
              <a:spcBef>
                <a:spcPts val="0"/>
              </a:spcBef>
              <a:spcAft>
                <a:spcPts val="0"/>
              </a:spcAft>
              <a:buFont typeface="Arial" panose="020B0604020202020204" pitchFamily="34" charset="0"/>
              <a:buChar char="•"/>
            </a:pPr>
            <a:r>
              <a:rPr lang="en-GB" dirty="0"/>
              <a:t>For white codes, the maximum number of residents is 2.</a:t>
            </a:r>
          </a:p>
          <a:p>
            <a:pPr marL="0" lvl="0" indent="0" algn="l" rtl="0">
              <a:spcBef>
                <a:spcPts val="0"/>
              </a:spcBef>
              <a:spcAft>
                <a:spcPts val="0"/>
              </a:spcAft>
              <a:buNone/>
            </a:pPr>
            <a:endParaRPr lang="en-GB" dirty="0"/>
          </a:p>
        </p:txBody>
      </p:sp>
      <p:pic>
        <p:nvPicPr>
          <p:cNvPr id="4" name="Picture 3">
            <a:extLst>
              <a:ext uri="{FF2B5EF4-FFF2-40B4-BE49-F238E27FC236}">
                <a16:creationId xmlns:a16="http://schemas.microsoft.com/office/drawing/2014/main" id="{F5CFB7CC-9BBF-77EE-9D1D-2AAE2EB5B259}"/>
              </a:ext>
            </a:extLst>
          </p:cNvPr>
          <p:cNvPicPr>
            <a:picLocks noChangeAspect="1"/>
          </p:cNvPicPr>
          <p:nvPr/>
        </p:nvPicPr>
        <p:blipFill>
          <a:blip r:embed="rId3"/>
          <a:stretch>
            <a:fillRect/>
          </a:stretch>
        </p:blipFill>
        <p:spPr>
          <a:xfrm>
            <a:off x="6693408" y="1347074"/>
            <a:ext cx="1087446" cy="29904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0026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42"/>
          <p:cNvSpPr/>
          <p:nvPr/>
        </p:nvSpPr>
        <p:spPr>
          <a:xfrm>
            <a:off x="941874" y="2200275"/>
            <a:ext cx="4152355" cy="2498200"/>
          </a:xfrm>
          <a:prstGeom prst="snip2DiagRect">
            <a:avLst>
              <a:gd name="adj1" fmla="val 0"/>
              <a:gd name="adj2" fmla="val 12837"/>
            </a:avLst>
          </a:prstGeom>
          <a:solidFill>
            <a:srgbClr val="FFFFFF">
              <a:alpha val="435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2"/>
          <p:cNvSpPr txBox="1">
            <a:spLocks noGrp="1"/>
          </p:cNvSpPr>
          <p:nvPr>
            <p:ph type="title"/>
          </p:nvPr>
        </p:nvSpPr>
        <p:spPr>
          <a:xfrm>
            <a:off x="713275" y="445024"/>
            <a:ext cx="6650693" cy="9924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a:t>
            </a:r>
            <a:r>
              <a:rPr lang="en" dirty="0"/>
              <a:t>orking Flow </a:t>
            </a:r>
            <a:br>
              <a:rPr lang="en" dirty="0"/>
            </a:br>
            <a:r>
              <a:rPr lang="en" dirty="0"/>
              <a:t>- Hospital</a:t>
            </a:r>
            <a:endParaRPr dirty="0"/>
          </a:p>
        </p:txBody>
      </p:sp>
      <p:sp>
        <p:nvSpPr>
          <p:cNvPr id="939" name="Google Shape;939;p42"/>
          <p:cNvSpPr txBox="1">
            <a:spLocks noGrp="1"/>
          </p:cNvSpPr>
          <p:nvPr>
            <p:ph type="title" idx="2"/>
          </p:nvPr>
        </p:nvSpPr>
        <p:spPr>
          <a:xfrm>
            <a:off x="1012349" y="1332750"/>
            <a:ext cx="5912707"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Needing more assistance</a:t>
            </a:r>
            <a:endParaRPr dirty="0"/>
          </a:p>
        </p:txBody>
      </p:sp>
      <p:sp>
        <p:nvSpPr>
          <p:cNvPr id="943" name="Google Shape;943;p42"/>
          <p:cNvSpPr/>
          <p:nvPr/>
        </p:nvSpPr>
        <p:spPr>
          <a:xfrm>
            <a:off x="713275" y="1618270"/>
            <a:ext cx="228600" cy="225300"/>
          </a:xfrm>
          <a:prstGeom prst="snip2DiagRect">
            <a:avLst>
              <a:gd name="adj1" fmla="val 0"/>
              <a:gd name="adj2" fmla="val 328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6">
            <a:extLst>
              <a:ext uri="{FF2B5EF4-FFF2-40B4-BE49-F238E27FC236}">
                <a16:creationId xmlns:a16="http://schemas.microsoft.com/office/drawing/2014/main" id="{75E36819-BB0C-AACB-7DCE-1CF46D850C00}"/>
              </a:ext>
            </a:extLst>
          </p:cNvPr>
          <p:cNvSpPr>
            <a:spLocks noGrp="1"/>
          </p:cNvSpPr>
          <p:nvPr>
            <p:ph type="subTitle" idx="1"/>
          </p:nvPr>
        </p:nvSpPr>
        <p:spPr>
          <a:xfrm>
            <a:off x="941873" y="2194353"/>
            <a:ext cx="4152355" cy="2414223"/>
          </a:xfrm>
        </p:spPr>
        <p:txBody>
          <a:bodyPr/>
          <a:lstStyle/>
          <a:p>
            <a:pPr marL="139700" indent="0">
              <a:buNone/>
            </a:pPr>
            <a:endParaRPr lang="en-GB" sz="1200" dirty="0"/>
          </a:p>
          <a:p>
            <a:pPr marL="139700" indent="0">
              <a:buNone/>
            </a:pPr>
            <a:r>
              <a:rPr lang="en-GB" sz="1200" dirty="0"/>
              <a:t>After, it must be understood whether the problem has been managed or whether it is necessary to keep the patient for longer. Generally, those who hold a code equal to green or white, will end their stay in the emergency room and will be able to go to the exit. </a:t>
            </a:r>
            <a:r>
              <a:rPr lang="en-GB" sz="1200" u="sng" dirty="0"/>
              <a:t>If patients have more urgent conditions </a:t>
            </a:r>
            <a:r>
              <a:rPr lang="en-GB" sz="1200" dirty="0"/>
              <a:t>a further examination will have to be performed to determine whether it is necessary to move them to the appropriate hospital</a:t>
            </a:r>
          </a:p>
        </p:txBody>
      </p:sp>
      <p:pic>
        <p:nvPicPr>
          <p:cNvPr id="11" name="Picture 10">
            <a:extLst>
              <a:ext uri="{FF2B5EF4-FFF2-40B4-BE49-F238E27FC236}">
                <a16:creationId xmlns:a16="http://schemas.microsoft.com/office/drawing/2014/main" id="{67FFB8D3-24E8-5D3D-6774-0E7A7E80E85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946393" y="1017725"/>
            <a:ext cx="3743287" cy="3680750"/>
          </a:xfrm>
          <a:prstGeom prst="rect">
            <a:avLst/>
          </a:prstGeom>
        </p:spPr>
      </p:pic>
      <p:pic>
        <p:nvPicPr>
          <p:cNvPr id="3" name="Picture 2">
            <a:extLst>
              <a:ext uri="{FF2B5EF4-FFF2-40B4-BE49-F238E27FC236}">
                <a16:creationId xmlns:a16="http://schemas.microsoft.com/office/drawing/2014/main" id="{96106CD7-8E37-EC04-911C-3111D6FCB95C}"/>
              </a:ext>
            </a:extLst>
          </p:cNvPr>
          <p:cNvPicPr>
            <a:picLocks noChangeAspect="1"/>
          </p:cNvPicPr>
          <p:nvPr/>
        </p:nvPicPr>
        <p:blipFill>
          <a:blip r:embed="rId5"/>
          <a:stretch>
            <a:fillRect/>
          </a:stretch>
        </p:blipFill>
        <p:spPr>
          <a:xfrm>
            <a:off x="5579956" y="2682882"/>
            <a:ext cx="3109724" cy="12586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9235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42"/>
          <p:cNvSpPr/>
          <p:nvPr/>
        </p:nvSpPr>
        <p:spPr>
          <a:xfrm>
            <a:off x="941874" y="2200275"/>
            <a:ext cx="4373838" cy="2498200"/>
          </a:xfrm>
          <a:prstGeom prst="snip2DiagRect">
            <a:avLst>
              <a:gd name="adj1" fmla="val 0"/>
              <a:gd name="adj2" fmla="val 12837"/>
            </a:avLst>
          </a:prstGeom>
          <a:solidFill>
            <a:srgbClr val="FFFFFF">
              <a:alpha val="435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42"/>
          <p:cNvSpPr txBox="1">
            <a:spLocks noGrp="1"/>
          </p:cNvSpPr>
          <p:nvPr>
            <p:ph type="title"/>
          </p:nvPr>
        </p:nvSpPr>
        <p:spPr>
          <a:xfrm>
            <a:off x="713275" y="445025"/>
            <a:ext cx="66506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a:t>
            </a:r>
            <a:r>
              <a:rPr lang="en" dirty="0"/>
              <a:t>orking Flow</a:t>
            </a:r>
            <a:br>
              <a:rPr lang="en" dirty="0"/>
            </a:br>
            <a:r>
              <a:rPr lang="en" dirty="0"/>
              <a:t>- Hospital</a:t>
            </a:r>
            <a:endParaRPr dirty="0"/>
          </a:p>
        </p:txBody>
      </p:sp>
      <p:sp>
        <p:nvSpPr>
          <p:cNvPr id="939" name="Google Shape;939;p42"/>
          <p:cNvSpPr txBox="1">
            <a:spLocks noGrp="1"/>
          </p:cNvSpPr>
          <p:nvPr>
            <p:ph type="title" idx="2"/>
          </p:nvPr>
        </p:nvSpPr>
        <p:spPr>
          <a:xfrm>
            <a:off x="1012349" y="1332750"/>
            <a:ext cx="5717635"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Needing more assistance</a:t>
            </a:r>
            <a:endParaRPr dirty="0"/>
          </a:p>
        </p:txBody>
      </p:sp>
      <p:sp>
        <p:nvSpPr>
          <p:cNvPr id="943" name="Google Shape;943;p42"/>
          <p:cNvSpPr/>
          <p:nvPr/>
        </p:nvSpPr>
        <p:spPr>
          <a:xfrm>
            <a:off x="713275" y="1618270"/>
            <a:ext cx="228600" cy="225300"/>
          </a:xfrm>
          <a:prstGeom prst="snip2DiagRect">
            <a:avLst>
              <a:gd name="adj1" fmla="val 0"/>
              <a:gd name="adj2" fmla="val 328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6">
            <a:extLst>
              <a:ext uri="{FF2B5EF4-FFF2-40B4-BE49-F238E27FC236}">
                <a16:creationId xmlns:a16="http://schemas.microsoft.com/office/drawing/2014/main" id="{75E36819-BB0C-AACB-7DCE-1CF46D850C00}"/>
              </a:ext>
            </a:extLst>
          </p:cNvPr>
          <p:cNvSpPr>
            <a:spLocks noGrp="1"/>
          </p:cNvSpPr>
          <p:nvPr>
            <p:ph type="subTitle" idx="1"/>
          </p:nvPr>
        </p:nvSpPr>
        <p:spPr>
          <a:xfrm>
            <a:off x="941873" y="2328465"/>
            <a:ext cx="4373838" cy="2182575"/>
          </a:xfrm>
        </p:spPr>
        <p:txBody>
          <a:bodyPr/>
          <a:lstStyle/>
          <a:p>
            <a:pPr marL="139700" indent="0">
              <a:buNone/>
            </a:pPr>
            <a:r>
              <a:rPr lang="en-GB" sz="1200" dirty="0"/>
              <a:t>The code assigns </a:t>
            </a:r>
            <a:r>
              <a:rPr lang="en-GB" sz="1200" u="sng" dirty="0"/>
              <a:t>different probabilities for a patient's condition to worsen based on their colour code</a:t>
            </a:r>
            <a:r>
              <a:rPr lang="en-GB" sz="1200" dirty="0"/>
              <a:t>. The probabilities set are as follows:</a:t>
            </a:r>
          </a:p>
          <a:p>
            <a:pPr>
              <a:buFont typeface="Arial" panose="020B0604020202020204" pitchFamily="34" charset="0"/>
              <a:buChar char="•"/>
            </a:pPr>
            <a:r>
              <a:rPr lang="en-GB" sz="1200" dirty="0"/>
              <a:t>Orange code (1): 70% chance of worsening.</a:t>
            </a:r>
          </a:p>
          <a:p>
            <a:pPr>
              <a:buFont typeface="Arial" panose="020B0604020202020204" pitchFamily="34" charset="0"/>
              <a:buChar char="•"/>
            </a:pPr>
            <a:r>
              <a:rPr lang="en-GB" sz="1200" dirty="0"/>
              <a:t>Light blue code (2): 30% chance of worsening.</a:t>
            </a:r>
          </a:p>
          <a:p>
            <a:pPr>
              <a:buFont typeface="Arial" panose="020B0604020202020204" pitchFamily="34" charset="0"/>
              <a:buChar char="•"/>
            </a:pPr>
            <a:r>
              <a:rPr lang="en-GB" sz="1200" dirty="0"/>
              <a:t>Green code (3): 5% chance of worsening.</a:t>
            </a:r>
          </a:p>
          <a:p>
            <a:pPr>
              <a:buFont typeface="Arial" panose="020B0604020202020204" pitchFamily="34" charset="0"/>
              <a:buChar char="•"/>
            </a:pPr>
            <a:r>
              <a:rPr lang="en-GB" sz="1200" dirty="0"/>
              <a:t>White code (4): 0% chance (so never worsens).</a:t>
            </a:r>
          </a:p>
          <a:p>
            <a:pPr marL="139700" indent="0">
              <a:buNone/>
            </a:pPr>
            <a:r>
              <a:rPr lang="en-GB" sz="1200" dirty="0"/>
              <a:t>This approach reflects the idea that more severe patients have a higher chance of worsening, while less severe patients have a much lower chance, or none. A </a:t>
            </a:r>
            <a:r>
              <a:rPr lang="en-GB" sz="1200" b="1" dirty="0"/>
              <a:t>conditional probabilistic approach </a:t>
            </a:r>
            <a:r>
              <a:rPr lang="en-GB" sz="1200" dirty="0"/>
              <a:t>was used.</a:t>
            </a:r>
          </a:p>
        </p:txBody>
      </p:sp>
      <p:pic>
        <p:nvPicPr>
          <p:cNvPr id="5" name="Picture 4">
            <a:extLst>
              <a:ext uri="{FF2B5EF4-FFF2-40B4-BE49-F238E27FC236}">
                <a16:creationId xmlns:a16="http://schemas.microsoft.com/office/drawing/2014/main" id="{DA34BD3A-30BC-7C43-A5AC-125B1E1BE8FD}"/>
              </a:ext>
            </a:extLst>
          </p:cNvPr>
          <p:cNvPicPr>
            <a:picLocks noChangeAspect="1"/>
          </p:cNvPicPr>
          <p:nvPr/>
        </p:nvPicPr>
        <p:blipFill>
          <a:blip r:embed="rId3"/>
          <a:stretch>
            <a:fillRect/>
          </a:stretch>
        </p:blipFill>
        <p:spPr>
          <a:xfrm>
            <a:off x="5917226" y="2009719"/>
            <a:ext cx="2893484" cy="2688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723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 flow – Red code</a:t>
            </a:r>
            <a:endParaRPr dirty="0"/>
          </a:p>
        </p:txBody>
      </p:sp>
      <p:sp>
        <p:nvSpPr>
          <p:cNvPr id="893" name="Google Shape;893;p40"/>
          <p:cNvSpPr txBox="1">
            <a:spLocks noGrp="1"/>
          </p:cNvSpPr>
          <p:nvPr>
            <p:ph type="subTitle" idx="1"/>
          </p:nvPr>
        </p:nvSpPr>
        <p:spPr>
          <a:xfrm>
            <a:off x="713225" y="1017725"/>
            <a:ext cx="7717500" cy="3680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case in which the patient is a code is treated differently: upon arrival at the reception desk, he will have the highest priority and </a:t>
            </a:r>
            <a:r>
              <a:rPr lang="en-GB" b="1" dirty="0"/>
              <a:t>will be immediately moved to the correct department.</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If it is occupied, an attempt will be made to move the patient to the operating room used for patients with orange colour code.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 this reason, a function was created that controls the capacity of the room, in case there is a patient present, the procedure is as follows:</a:t>
            </a:r>
          </a:p>
          <a:p>
            <a:pPr marL="342900" lvl="0" indent="-342900" algn="l" rtl="0">
              <a:spcBef>
                <a:spcPts val="0"/>
              </a:spcBef>
              <a:spcAft>
                <a:spcPts val="0"/>
              </a:spcAft>
              <a:buFont typeface="+mj-lt"/>
              <a:buAutoNum type="arabicPeriod"/>
            </a:pPr>
            <a:r>
              <a:rPr lang="en-GB" dirty="0"/>
              <a:t>the patient is moved to the waiting room but always keeping the highest property so as to allow him to be the first in the list;</a:t>
            </a:r>
          </a:p>
          <a:p>
            <a:pPr marL="342900" lvl="0" indent="-342900" algn="l" rtl="0">
              <a:spcBef>
                <a:spcPts val="0"/>
              </a:spcBef>
              <a:spcAft>
                <a:spcPts val="0"/>
              </a:spcAft>
              <a:buFont typeface="+mj-lt"/>
              <a:buAutoNum type="arabicPeriod"/>
            </a:pPr>
            <a:r>
              <a:rPr lang="en-GB" dirty="0"/>
              <a:t>the patient's colour is changed to allow him to go to the orange room.</a:t>
            </a:r>
          </a:p>
        </p:txBody>
      </p:sp>
      <p:pic>
        <p:nvPicPr>
          <p:cNvPr id="3" name="Picture 2">
            <a:extLst>
              <a:ext uri="{FF2B5EF4-FFF2-40B4-BE49-F238E27FC236}">
                <a16:creationId xmlns:a16="http://schemas.microsoft.com/office/drawing/2014/main" id="{BEBD74BE-4C6E-CE47-2D8A-C1C4555E80E5}"/>
              </a:ext>
            </a:extLst>
          </p:cNvPr>
          <p:cNvPicPr>
            <a:picLocks noChangeAspect="1"/>
          </p:cNvPicPr>
          <p:nvPr/>
        </p:nvPicPr>
        <p:blipFill>
          <a:blip r:embed="rId3"/>
          <a:srcRect b="50000"/>
          <a:stretch/>
        </p:blipFill>
        <p:spPr>
          <a:xfrm>
            <a:off x="2442865" y="1805055"/>
            <a:ext cx="4258269" cy="8764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9716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42"/>
          <p:cNvSpPr/>
          <p:nvPr/>
        </p:nvSpPr>
        <p:spPr>
          <a:xfrm>
            <a:off x="941874" y="2200275"/>
            <a:ext cx="3764238" cy="2498200"/>
          </a:xfrm>
          <a:prstGeom prst="snip2DiagRect">
            <a:avLst>
              <a:gd name="adj1" fmla="val 0"/>
              <a:gd name="adj2" fmla="val 12837"/>
            </a:avLst>
          </a:prstGeom>
          <a:solidFill>
            <a:srgbClr val="FFFFFF">
              <a:alpha val="435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42"/>
          <p:cNvSpPr txBox="1">
            <a:spLocks noGrp="1"/>
          </p:cNvSpPr>
          <p:nvPr>
            <p:ph type="title"/>
          </p:nvPr>
        </p:nvSpPr>
        <p:spPr>
          <a:xfrm>
            <a:off x="713275" y="445025"/>
            <a:ext cx="66506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a:t>
            </a:r>
            <a:r>
              <a:rPr lang="en" dirty="0"/>
              <a:t>orking code</a:t>
            </a:r>
            <a:endParaRPr dirty="0"/>
          </a:p>
        </p:txBody>
      </p:sp>
      <p:sp>
        <p:nvSpPr>
          <p:cNvPr id="939" name="Google Shape;939;p42"/>
          <p:cNvSpPr txBox="1">
            <a:spLocks noGrp="1"/>
          </p:cNvSpPr>
          <p:nvPr>
            <p:ph type="title" idx="2"/>
          </p:nvPr>
        </p:nvSpPr>
        <p:spPr>
          <a:xfrm>
            <a:off x="1012349" y="1332750"/>
            <a:ext cx="4081879"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Red code</a:t>
            </a:r>
            <a:endParaRPr dirty="0"/>
          </a:p>
        </p:txBody>
      </p:sp>
      <p:sp>
        <p:nvSpPr>
          <p:cNvPr id="943" name="Google Shape;943;p42"/>
          <p:cNvSpPr/>
          <p:nvPr/>
        </p:nvSpPr>
        <p:spPr>
          <a:xfrm>
            <a:off x="713275" y="1496350"/>
            <a:ext cx="228600" cy="225300"/>
          </a:xfrm>
          <a:prstGeom prst="snip2DiagRect">
            <a:avLst>
              <a:gd name="adj1" fmla="val 0"/>
              <a:gd name="adj2" fmla="val 328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Subtitle 6">
            <a:extLst>
              <a:ext uri="{FF2B5EF4-FFF2-40B4-BE49-F238E27FC236}">
                <a16:creationId xmlns:a16="http://schemas.microsoft.com/office/drawing/2014/main" id="{75E36819-BB0C-AACB-7DCE-1CF46D850C00}"/>
              </a:ext>
            </a:extLst>
          </p:cNvPr>
          <p:cNvSpPr>
            <a:spLocks noGrp="1"/>
          </p:cNvSpPr>
          <p:nvPr>
            <p:ph type="subTitle" idx="1"/>
          </p:nvPr>
        </p:nvSpPr>
        <p:spPr>
          <a:xfrm>
            <a:off x="941873" y="2328465"/>
            <a:ext cx="3764239" cy="2182575"/>
          </a:xfrm>
        </p:spPr>
        <p:txBody>
          <a:bodyPr/>
          <a:lstStyle/>
          <a:p>
            <a:pPr marL="139700" indent="0">
              <a:buNone/>
            </a:pPr>
            <a:r>
              <a:rPr lang="en-GB" sz="1200" dirty="0"/>
              <a:t>The first code reports the control if the red room is occupied: not having a specific queue for the management of red codes (given their urgency) in case the room was previously occupied, an error was obtained in the system. In this way the error is avoided.</a:t>
            </a:r>
          </a:p>
          <a:p>
            <a:pPr marL="139700" indent="0">
              <a:buNone/>
            </a:pPr>
            <a:endParaRPr lang="en-GB" sz="1200" dirty="0"/>
          </a:p>
          <a:p>
            <a:pPr marL="139700" indent="0">
              <a:buNone/>
            </a:pPr>
            <a:r>
              <a:rPr lang="en-GB" sz="1200" dirty="0"/>
              <a:t>As previously mentioned, however, it is necessary to change the patient's colour code while maintaining the same (high) priority.</a:t>
            </a:r>
          </a:p>
        </p:txBody>
      </p:sp>
      <p:pic>
        <p:nvPicPr>
          <p:cNvPr id="3" name="Picture 2">
            <a:extLst>
              <a:ext uri="{FF2B5EF4-FFF2-40B4-BE49-F238E27FC236}">
                <a16:creationId xmlns:a16="http://schemas.microsoft.com/office/drawing/2014/main" id="{3495311C-1852-0317-2C5F-F12F93B5D94E}"/>
              </a:ext>
            </a:extLst>
          </p:cNvPr>
          <p:cNvPicPr>
            <a:picLocks noChangeAspect="1"/>
          </p:cNvPicPr>
          <p:nvPr/>
        </p:nvPicPr>
        <p:blipFill>
          <a:blip r:embed="rId3"/>
          <a:stretch>
            <a:fillRect/>
          </a:stretch>
        </p:blipFill>
        <p:spPr>
          <a:xfrm>
            <a:off x="4928116" y="2328465"/>
            <a:ext cx="3764239" cy="78941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AC0F915-CFD5-9DD1-035D-3614B2BE1F7C}"/>
              </a:ext>
            </a:extLst>
          </p:cNvPr>
          <p:cNvPicPr>
            <a:picLocks noChangeAspect="1"/>
          </p:cNvPicPr>
          <p:nvPr/>
        </p:nvPicPr>
        <p:blipFill>
          <a:blip r:embed="rId4"/>
          <a:stretch>
            <a:fillRect/>
          </a:stretch>
        </p:blipFill>
        <p:spPr>
          <a:xfrm>
            <a:off x="4928116" y="3822937"/>
            <a:ext cx="3764239" cy="250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2903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31"/>
          <p:cNvSpPr txBox="1">
            <a:spLocks noGrp="1"/>
          </p:cNvSpPr>
          <p:nvPr>
            <p:ph type="title"/>
          </p:nvPr>
        </p:nvSpPr>
        <p:spPr>
          <a:xfrm>
            <a:off x="713275" y="445025"/>
            <a:ext cx="7717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617" name="Google Shape;617;p31"/>
          <p:cNvSpPr txBox="1">
            <a:spLocks noGrp="1"/>
          </p:cNvSpPr>
          <p:nvPr>
            <p:ph type="title" idx="2"/>
          </p:nvPr>
        </p:nvSpPr>
        <p:spPr>
          <a:xfrm>
            <a:off x="720125" y="1993525"/>
            <a:ext cx="23913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Introduction</a:t>
            </a:r>
            <a:endParaRPr sz="1600" dirty="0"/>
          </a:p>
        </p:txBody>
      </p:sp>
      <p:sp>
        <p:nvSpPr>
          <p:cNvPr id="619" name="Google Shape;619;p31"/>
          <p:cNvSpPr txBox="1">
            <a:spLocks noGrp="1"/>
          </p:cNvSpPr>
          <p:nvPr>
            <p:ph type="title" idx="3"/>
          </p:nvPr>
        </p:nvSpPr>
        <p:spPr>
          <a:xfrm>
            <a:off x="3159336" y="1993525"/>
            <a:ext cx="2839128"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Agents</a:t>
            </a:r>
            <a:endParaRPr sz="1600" dirty="0"/>
          </a:p>
        </p:txBody>
      </p:sp>
      <p:sp>
        <p:nvSpPr>
          <p:cNvPr id="621" name="Google Shape;621;p31"/>
          <p:cNvSpPr txBox="1">
            <a:spLocks noGrp="1"/>
          </p:cNvSpPr>
          <p:nvPr>
            <p:ph type="title" idx="5"/>
          </p:nvPr>
        </p:nvSpPr>
        <p:spPr>
          <a:xfrm>
            <a:off x="720125" y="3648726"/>
            <a:ext cx="23913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dirty="0"/>
              <a:t>Flow Chart</a:t>
            </a:r>
            <a:endParaRPr sz="1600" dirty="0"/>
          </a:p>
        </p:txBody>
      </p:sp>
      <p:sp>
        <p:nvSpPr>
          <p:cNvPr id="623" name="Google Shape;623;p31"/>
          <p:cNvSpPr txBox="1">
            <a:spLocks noGrp="1"/>
          </p:cNvSpPr>
          <p:nvPr>
            <p:ph type="title" idx="7"/>
          </p:nvPr>
        </p:nvSpPr>
        <p:spPr>
          <a:xfrm>
            <a:off x="3159336" y="3648727"/>
            <a:ext cx="23958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Experiment</a:t>
            </a:r>
            <a:endParaRPr sz="1600" dirty="0"/>
          </a:p>
        </p:txBody>
      </p:sp>
      <p:sp>
        <p:nvSpPr>
          <p:cNvPr id="625" name="Google Shape;625;p31"/>
          <p:cNvSpPr txBox="1">
            <a:spLocks noGrp="1"/>
          </p:cNvSpPr>
          <p:nvPr>
            <p:ph type="title" idx="9"/>
          </p:nvPr>
        </p:nvSpPr>
        <p:spPr>
          <a:xfrm>
            <a:off x="720124" y="1434000"/>
            <a:ext cx="1498200" cy="6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626" name="Google Shape;626;p31"/>
          <p:cNvSpPr txBox="1">
            <a:spLocks noGrp="1"/>
          </p:cNvSpPr>
          <p:nvPr>
            <p:ph type="title" idx="13"/>
          </p:nvPr>
        </p:nvSpPr>
        <p:spPr>
          <a:xfrm>
            <a:off x="720124" y="3089213"/>
            <a:ext cx="1498200" cy="6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627" name="Google Shape;627;p31"/>
          <p:cNvSpPr txBox="1">
            <a:spLocks noGrp="1"/>
          </p:cNvSpPr>
          <p:nvPr>
            <p:ph type="title" idx="14"/>
          </p:nvPr>
        </p:nvSpPr>
        <p:spPr>
          <a:xfrm>
            <a:off x="3161585" y="3089213"/>
            <a:ext cx="1498200" cy="6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628" name="Google Shape;628;p31"/>
          <p:cNvSpPr txBox="1">
            <a:spLocks noGrp="1"/>
          </p:cNvSpPr>
          <p:nvPr>
            <p:ph type="title" idx="15"/>
          </p:nvPr>
        </p:nvSpPr>
        <p:spPr>
          <a:xfrm>
            <a:off x="3161585" y="1434000"/>
            <a:ext cx="1498200" cy="6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629" name="Google Shape;629;p31"/>
          <p:cNvSpPr txBox="1">
            <a:spLocks noGrp="1"/>
          </p:cNvSpPr>
          <p:nvPr>
            <p:ph type="title" idx="16"/>
          </p:nvPr>
        </p:nvSpPr>
        <p:spPr>
          <a:xfrm>
            <a:off x="5647399" y="1993525"/>
            <a:ext cx="2839128"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Implementation</a:t>
            </a:r>
            <a:endParaRPr sz="1600" dirty="0"/>
          </a:p>
        </p:txBody>
      </p:sp>
      <p:sp>
        <p:nvSpPr>
          <p:cNvPr id="631" name="Google Shape;631;p31"/>
          <p:cNvSpPr txBox="1">
            <a:spLocks noGrp="1"/>
          </p:cNvSpPr>
          <p:nvPr>
            <p:ph type="title" idx="18"/>
          </p:nvPr>
        </p:nvSpPr>
        <p:spPr>
          <a:xfrm>
            <a:off x="5744295" y="3652044"/>
            <a:ext cx="2395800" cy="4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Conclusion</a:t>
            </a:r>
            <a:endParaRPr sz="1600" dirty="0"/>
          </a:p>
        </p:txBody>
      </p:sp>
      <p:sp>
        <p:nvSpPr>
          <p:cNvPr id="633" name="Google Shape;633;p31"/>
          <p:cNvSpPr txBox="1">
            <a:spLocks noGrp="1"/>
          </p:cNvSpPr>
          <p:nvPr>
            <p:ph type="title" idx="20"/>
          </p:nvPr>
        </p:nvSpPr>
        <p:spPr>
          <a:xfrm>
            <a:off x="5749662" y="3089213"/>
            <a:ext cx="1498200" cy="6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634" name="Google Shape;634;p31"/>
          <p:cNvSpPr txBox="1">
            <a:spLocks noGrp="1"/>
          </p:cNvSpPr>
          <p:nvPr>
            <p:ph type="title" idx="21"/>
          </p:nvPr>
        </p:nvSpPr>
        <p:spPr>
          <a:xfrm>
            <a:off x="5744295" y="1428419"/>
            <a:ext cx="1498200" cy="6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635" name="Google Shape;635;p31"/>
          <p:cNvGrpSpPr/>
          <p:nvPr/>
        </p:nvGrpSpPr>
        <p:grpSpPr>
          <a:xfrm>
            <a:off x="6921351" y="623663"/>
            <a:ext cx="1724824" cy="258300"/>
            <a:chOff x="1929976" y="1145538"/>
            <a:chExt cx="1724824" cy="258300"/>
          </a:xfrm>
        </p:grpSpPr>
        <p:sp>
          <p:nvSpPr>
            <p:cNvPr id="636" name="Google Shape;636;p31"/>
            <p:cNvSpPr/>
            <p:nvPr/>
          </p:nvSpPr>
          <p:spPr>
            <a:xfrm>
              <a:off x="1929976" y="1145538"/>
              <a:ext cx="258300" cy="258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2301799" y="1145538"/>
              <a:ext cx="258300" cy="2583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txBox="1"/>
            <p:nvPr/>
          </p:nvSpPr>
          <p:spPr>
            <a:xfrm>
              <a:off x="2611400" y="1175100"/>
              <a:ext cx="1043400" cy="19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Work Sans Medium"/>
                  <a:ea typeface="Work Sans Medium"/>
                  <a:cs typeface="Work Sans Medium"/>
                  <a:sym typeface="Work Sans Medium"/>
                </a:rPr>
                <a:t>012345678900</a:t>
              </a:r>
              <a:endParaRPr sz="900">
                <a:latin typeface="Work Sans Medium"/>
                <a:ea typeface="Work Sans Medium"/>
                <a:cs typeface="Work Sans Medium"/>
                <a:sym typeface="Work Sans Medium"/>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29"/>
          <p:cNvGrpSpPr/>
          <p:nvPr/>
        </p:nvGrpSpPr>
        <p:grpSpPr>
          <a:xfrm>
            <a:off x="2426208" y="1615513"/>
            <a:ext cx="6041268" cy="2376000"/>
            <a:chOff x="713400" y="1564775"/>
            <a:chExt cx="7717500" cy="2376000"/>
          </a:xfrm>
        </p:grpSpPr>
        <p:sp>
          <p:nvSpPr>
            <p:cNvPr id="577" name="Google Shape;577;p29"/>
            <p:cNvSpPr/>
            <p:nvPr/>
          </p:nvSpPr>
          <p:spPr>
            <a:xfrm>
              <a:off x="713400" y="1564775"/>
              <a:ext cx="7717500" cy="1702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713400" y="3267275"/>
              <a:ext cx="5343000" cy="673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29"/>
          <p:cNvSpPr txBox="1">
            <a:spLocks noGrp="1"/>
          </p:cNvSpPr>
          <p:nvPr>
            <p:ph type="ctrTitle"/>
          </p:nvPr>
        </p:nvSpPr>
        <p:spPr>
          <a:xfrm>
            <a:off x="2572510" y="1677275"/>
            <a:ext cx="5894966" cy="14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FlowChart</a:t>
            </a:r>
            <a:endParaRPr dirty="0"/>
          </a:p>
        </p:txBody>
      </p:sp>
      <p:sp>
        <p:nvSpPr>
          <p:cNvPr id="600" name="Google Shape;600;p29"/>
          <p:cNvSpPr/>
          <p:nvPr/>
        </p:nvSpPr>
        <p:spPr>
          <a:xfrm>
            <a:off x="713400"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172025"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80;p29">
            <a:extLst>
              <a:ext uri="{FF2B5EF4-FFF2-40B4-BE49-F238E27FC236}">
                <a16:creationId xmlns:a16="http://schemas.microsoft.com/office/drawing/2014/main" id="{1B7042A1-6997-AE4D-88E4-3BB955829E45}"/>
              </a:ext>
            </a:extLst>
          </p:cNvPr>
          <p:cNvSpPr txBox="1">
            <a:spLocks/>
          </p:cNvSpPr>
          <p:nvPr/>
        </p:nvSpPr>
        <p:spPr>
          <a:xfrm>
            <a:off x="953962" y="1615513"/>
            <a:ext cx="1472246" cy="237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Syncopate"/>
              <a:buNone/>
              <a:defRPr sz="4200" b="1" i="0" u="none" strike="noStrike" cap="none">
                <a:solidFill>
                  <a:schemeClr val="dk1"/>
                </a:solidFill>
                <a:latin typeface="Syncopate"/>
                <a:ea typeface="Syncopate"/>
                <a:cs typeface="Syncopate"/>
                <a:sym typeface="Syncopate"/>
              </a:defRPr>
            </a:lvl1pPr>
            <a:lvl2pPr marR="0" lvl="1"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2pPr>
            <a:lvl3pPr marR="0" lvl="2"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3pPr>
            <a:lvl4pPr marR="0" lvl="3"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4pPr>
            <a:lvl5pPr marR="0" lvl="4"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5pPr>
            <a:lvl6pPr marR="0" lvl="5"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6pPr>
            <a:lvl7pPr marR="0" lvl="6"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7pPr>
            <a:lvl8pPr marR="0" lvl="7"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8pPr>
            <a:lvl9pPr marR="0" lvl="8"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9pPr>
          </a:lstStyle>
          <a:p>
            <a:r>
              <a:rPr lang="it-IT" sz="11500" dirty="0"/>
              <a:t>4</a:t>
            </a:r>
            <a:endParaRPr lang="en-GB" sz="11500" dirty="0"/>
          </a:p>
        </p:txBody>
      </p:sp>
    </p:spTree>
    <p:extLst>
      <p:ext uri="{BB962C8B-B14F-4D97-AF65-F5344CB8AC3E}">
        <p14:creationId xmlns:p14="http://schemas.microsoft.com/office/powerpoint/2010/main" val="226201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F1A6FA-7C2D-3469-38AA-E5B5259DEB6C}"/>
              </a:ext>
            </a:extLst>
          </p:cNvPr>
          <p:cNvPicPr>
            <a:picLocks noChangeAspect="1"/>
          </p:cNvPicPr>
          <p:nvPr/>
        </p:nvPicPr>
        <p:blipFill>
          <a:blip r:embed="rId2"/>
          <a:stretch>
            <a:fillRect/>
          </a:stretch>
        </p:blipFill>
        <p:spPr>
          <a:xfrm>
            <a:off x="1278943" y="676376"/>
            <a:ext cx="6586113" cy="37907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9476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6F4F-D866-9FB9-B722-D763D03A7461}"/>
              </a:ext>
            </a:extLst>
          </p:cNvPr>
          <p:cNvSpPr>
            <a:spLocks noGrp="1"/>
          </p:cNvSpPr>
          <p:nvPr>
            <p:ph type="title"/>
          </p:nvPr>
        </p:nvSpPr>
        <p:spPr/>
        <p:txBody>
          <a:bodyPr/>
          <a:lstStyle/>
          <a:p>
            <a:r>
              <a:rPr lang="it-IT" dirty="0"/>
              <a:t>Flowchart</a:t>
            </a:r>
            <a:endParaRPr lang="en-GB" dirty="0"/>
          </a:p>
        </p:txBody>
      </p:sp>
      <p:sp>
        <p:nvSpPr>
          <p:cNvPr id="3" name="Title 2">
            <a:extLst>
              <a:ext uri="{FF2B5EF4-FFF2-40B4-BE49-F238E27FC236}">
                <a16:creationId xmlns:a16="http://schemas.microsoft.com/office/drawing/2014/main" id="{E50E78F4-2902-D885-2EB6-4413EE7508BB}"/>
              </a:ext>
            </a:extLst>
          </p:cNvPr>
          <p:cNvSpPr>
            <a:spLocks noGrp="1"/>
          </p:cNvSpPr>
          <p:nvPr>
            <p:ph type="title" idx="2"/>
          </p:nvPr>
        </p:nvSpPr>
        <p:spPr>
          <a:xfrm>
            <a:off x="2036064" y="1332750"/>
            <a:ext cx="2080985" cy="800400"/>
          </a:xfrm>
        </p:spPr>
        <p:txBody>
          <a:bodyPr/>
          <a:lstStyle/>
          <a:p>
            <a:r>
              <a:rPr lang="it-IT" dirty="0" err="1"/>
              <a:t>Arrival</a:t>
            </a:r>
            <a:endParaRPr lang="en-GB" dirty="0"/>
          </a:p>
        </p:txBody>
      </p:sp>
      <p:sp>
        <p:nvSpPr>
          <p:cNvPr id="4" name="Subtitle 3">
            <a:extLst>
              <a:ext uri="{FF2B5EF4-FFF2-40B4-BE49-F238E27FC236}">
                <a16:creationId xmlns:a16="http://schemas.microsoft.com/office/drawing/2014/main" id="{D8749E25-B2E1-0566-D1F6-A9A54E8A57FA}"/>
              </a:ext>
            </a:extLst>
          </p:cNvPr>
          <p:cNvSpPr>
            <a:spLocks noGrp="1"/>
          </p:cNvSpPr>
          <p:nvPr>
            <p:ph type="subTitle" idx="1"/>
          </p:nvPr>
        </p:nvSpPr>
        <p:spPr>
          <a:xfrm>
            <a:off x="1012350" y="2133150"/>
            <a:ext cx="3559650" cy="2804609"/>
          </a:xfrm>
        </p:spPr>
        <p:txBody>
          <a:bodyPr/>
          <a:lstStyle/>
          <a:p>
            <a:pPr marL="139700" indent="0">
              <a:buNone/>
            </a:pPr>
            <a:r>
              <a:rPr lang="en-GB" dirty="0"/>
              <a:t>It’s introduced to represent incoming patients in the emergency room. Since patient arrivals are unpredictable, they follow an </a:t>
            </a:r>
            <a:r>
              <a:rPr lang="en-GB" b="1" dirty="0"/>
              <a:t>exponential distribution</a:t>
            </a:r>
            <a:r>
              <a:rPr lang="en-GB" dirty="0"/>
              <a:t>. </a:t>
            </a:r>
          </a:p>
          <a:p>
            <a:pPr marL="139700" indent="0">
              <a:buNone/>
            </a:pPr>
            <a:endParaRPr lang="en-GB" dirty="0"/>
          </a:p>
          <a:p>
            <a:pPr marL="139700" indent="0">
              <a:buNone/>
            </a:pPr>
            <a:r>
              <a:rPr lang="en-GB" b="1" dirty="0">
                <a:latin typeface="Courier New" panose="02070309020205020404" pitchFamily="49" charset="0"/>
                <a:cs typeface="Courier New" panose="02070309020205020404" pitchFamily="49" charset="0"/>
              </a:rPr>
              <a:t>Exponential(0.1, 0)</a:t>
            </a:r>
          </a:p>
          <a:p>
            <a:pPr marL="139700" indent="0">
              <a:buNone/>
            </a:pPr>
            <a:endParaRPr lang="en-GB" dirty="0"/>
          </a:p>
          <a:p>
            <a:pPr marL="139700" indent="0">
              <a:buNone/>
            </a:pPr>
            <a:r>
              <a:rPr lang="en-GB" dirty="0"/>
              <a:t>Using the following exponential distribution, an event will occur every 10 minutes.</a:t>
            </a:r>
          </a:p>
          <a:p>
            <a:pPr marL="139700" indent="0">
              <a:buNone/>
            </a:pPr>
            <a:endParaRPr lang="en-GB" dirty="0"/>
          </a:p>
          <a:p>
            <a:pPr marL="139700" indent="0">
              <a:buNone/>
            </a:pPr>
            <a:endParaRPr lang="en-GB" dirty="0"/>
          </a:p>
          <a:p>
            <a:pPr marL="139700" indent="0">
              <a:buNone/>
            </a:pPr>
            <a:endParaRPr lang="en-GB" dirty="0"/>
          </a:p>
        </p:txBody>
      </p:sp>
      <p:sp>
        <p:nvSpPr>
          <p:cNvPr id="5" name="Title 4">
            <a:extLst>
              <a:ext uri="{FF2B5EF4-FFF2-40B4-BE49-F238E27FC236}">
                <a16:creationId xmlns:a16="http://schemas.microsoft.com/office/drawing/2014/main" id="{9063D9BD-C1A9-FD2A-B369-31F1CBFF2351}"/>
              </a:ext>
            </a:extLst>
          </p:cNvPr>
          <p:cNvSpPr>
            <a:spLocks noGrp="1"/>
          </p:cNvSpPr>
          <p:nvPr>
            <p:ph type="title" idx="3"/>
          </p:nvPr>
        </p:nvSpPr>
        <p:spPr>
          <a:xfrm>
            <a:off x="5595714" y="1332750"/>
            <a:ext cx="2536340" cy="800400"/>
          </a:xfrm>
        </p:spPr>
        <p:txBody>
          <a:bodyPr/>
          <a:lstStyle/>
          <a:p>
            <a:r>
              <a:rPr lang="it-IT" dirty="0"/>
              <a:t>Queue, check in</a:t>
            </a:r>
            <a:endParaRPr lang="en-GB" dirty="0"/>
          </a:p>
        </p:txBody>
      </p:sp>
      <p:sp>
        <p:nvSpPr>
          <p:cNvPr id="6" name="Subtitle 5">
            <a:extLst>
              <a:ext uri="{FF2B5EF4-FFF2-40B4-BE49-F238E27FC236}">
                <a16:creationId xmlns:a16="http://schemas.microsoft.com/office/drawing/2014/main" id="{B33953F7-C39D-9599-B954-93C8286DA472}"/>
              </a:ext>
            </a:extLst>
          </p:cNvPr>
          <p:cNvSpPr>
            <a:spLocks noGrp="1"/>
          </p:cNvSpPr>
          <p:nvPr>
            <p:ph type="subTitle" idx="4"/>
          </p:nvPr>
        </p:nvSpPr>
        <p:spPr>
          <a:xfrm>
            <a:off x="4706111" y="2133151"/>
            <a:ext cx="3724663" cy="1731714"/>
          </a:xfrm>
        </p:spPr>
        <p:txBody>
          <a:bodyPr/>
          <a:lstStyle/>
          <a:p>
            <a:pPr marL="139700" indent="0">
              <a:buNone/>
            </a:pPr>
            <a:r>
              <a:rPr lang="en-GB" dirty="0"/>
              <a:t>Patients in the queue for admission are placed in a queue following </a:t>
            </a:r>
            <a:r>
              <a:rPr lang="en-GB" b="1" dirty="0"/>
              <a:t>FIFO</a:t>
            </a:r>
            <a:r>
              <a:rPr lang="en-GB" dirty="0"/>
              <a:t> logic. The reason why the logic of colour codes is not followed is that in real hospitals, there must be an initial feedback from the nurse to observe if the urgency is real. </a:t>
            </a:r>
          </a:p>
        </p:txBody>
      </p:sp>
      <p:pic>
        <p:nvPicPr>
          <p:cNvPr id="8" name="Picture 7">
            <a:extLst>
              <a:ext uri="{FF2B5EF4-FFF2-40B4-BE49-F238E27FC236}">
                <a16:creationId xmlns:a16="http://schemas.microsoft.com/office/drawing/2014/main" id="{5D55218E-C85C-6089-E9C8-5DB37F9CEA39}"/>
              </a:ext>
            </a:extLst>
          </p:cNvPr>
          <p:cNvPicPr>
            <a:picLocks noChangeAspect="1"/>
          </p:cNvPicPr>
          <p:nvPr/>
        </p:nvPicPr>
        <p:blipFill>
          <a:blip r:embed="rId2"/>
          <a:stretch>
            <a:fillRect/>
          </a:stretch>
        </p:blipFill>
        <p:spPr>
          <a:xfrm>
            <a:off x="1011946" y="1295923"/>
            <a:ext cx="621782" cy="71917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3D062C7-6847-737D-57DB-4E9B5FC54D06}"/>
              </a:ext>
            </a:extLst>
          </p:cNvPr>
          <p:cNvPicPr>
            <a:picLocks noChangeAspect="1"/>
          </p:cNvPicPr>
          <p:nvPr/>
        </p:nvPicPr>
        <p:blipFill>
          <a:blip r:embed="rId3"/>
          <a:stretch>
            <a:fillRect/>
          </a:stretch>
        </p:blipFill>
        <p:spPr>
          <a:xfrm>
            <a:off x="4519384" y="1292438"/>
            <a:ext cx="874935" cy="7436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018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6F4F-D866-9FB9-B722-D763D03A7461}"/>
              </a:ext>
            </a:extLst>
          </p:cNvPr>
          <p:cNvSpPr>
            <a:spLocks noGrp="1"/>
          </p:cNvSpPr>
          <p:nvPr>
            <p:ph type="title"/>
          </p:nvPr>
        </p:nvSpPr>
        <p:spPr/>
        <p:txBody>
          <a:bodyPr/>
          <a:lstStyle/>
          <a:p>
            <a:r>
              <a:rPr lang="it-IT" dirty="0"/>
              <a:t>Flowchart</a:t>
            </a:r>
            <a:endParaRPr lang="en-GB" dirty="0"/>
          </a:p>
        </p:txBody>
      </p:sp>
      <p:sp>
        <p:nvSpPr>
          <p:cNvPr id="3" name="Title 2">
            <a:extLst>
              <a:ext uri="{FF2B5EF4-FFF2-40B4-BE49-F238E27FC236}">
                <a16:creationId xmlns:a16="http://schemas.microsoft.com/office/drawing/2014/main" id="{E50E78F4-2902-D885-2EB6-4413EE7508BB}"/>
              </a:ext>
            </a:extLst>
          </p:cNvPr>
          <p:cNvSpPr>
            <a:spLocks noGrp="1"/>
          </p:cNvSpPr>
          <p:nvPr>
            <p:ph type="title" idx="2"/>
          </p:nvPr>
        </p:nvSpPr>
        <p:spPr>
          <a:xfrm>
            <a:off x="2036064" y="1332750"/>
            <a:ext cx="2080985" cy="800400"/>
          </a:xfrm>
        </p:spPr>
        <p:txBody>
          <a:bodyPr/>
          <a:lstStyle/>
          <a:p>
            <a:r>
              <a:rPr lang="it-IT" dirty="0"/>
              <a:t>Delay</a:t>
            </a:r>
            <a:endParaRPr lang="en-GB" dirty="0"/>
          </a:p>
        </p:txBody>
      </p:sp>
      <p:sp>
        <p:nvSpPr>
          <p:cNvPr id="4" name="Subtitle 3">
            <a:extLst>
              <a:ext uri="{FF2B5EF4-FFF2-40B4-BE49-F238E27FC236}">
                <a16:creationId xmlns:a16="http://schemas.microsoft.com/office/drawing/2014/main" id="{D8749E25-B2E1-0566-D1F6-A9A54E8A57FA}"/>
              </a:ext>
            </a:extLst>
          </p:cNvPr>
          <p:cNvSpPr>
            <a:spLocks noGrp="1"/>
          </p:cNvSpPr>
          <p:nvPr>
            <p:ph type="subTitle" idx="1"/>
          </p:nvPr>
        </p:nvSpPr>
        <p:spPr>
          <a:xfrm>
            <a:off x="1012350" y="2133150"/>
            <a:ext cx="3559650" cy="2804609"/>
          </a:xfrm>
        </p:spPr>
        <p:txBody>
          <a:bodyPr/>
          <a:lstStyle/>
          <a:p>
            <a:pPr marL="139700" indent="0">
              <a:buNone/>
            </a:pPr>
            <a:r>
              <a:rPr lang="en-GB" dirty="0"/>
              <a:t>This delay is intended to simulate admission to the emergency room. As often happens, you have to wait for a certain time, which is why you represent the wait through a </a:t>
            </a:r>
            <a:r>
              <a:rPr lang="en-GB" b="1" dirty="0"/>
              <a:t>triangular variable time distribution </a:t>
            </a:r>
            <a:r>
              <a:rPr lang="en-GB" dirty="0"/>
              <a:t>.</a:t>
            </a:r>
          </a:p>
          <a:p>
            <a:pPr marL="139700" indent="0">
              <a:buNone/>
            </a:pPr>
            <a:endParaRPr lang="en-GB" dirty="0"/>
          </a:p>
          <a:p>
            <a:pPr marL="139700" indent="0">
              <a:buNone/>
            </a:pPr>
            <a:r>
              <a:rPr lang="en-GB" dirty="0"/>
              <a:t>Each patient is randomly assigned a </a:t>
            </a:r>
            <a:r>
              <a:rPr lang="en-GB" b="1" dirty="0"/>
              <a:t>colour code </a:t>
            </a:r>
            <a:r>
              <a:rPr lang="en-GB" dirty="0"/>
              <a:t>based on a probability distribution: red (10%), orange (20%), blue (30%), green (40%), or white (default). </a:t>
            </a:r>
          </a:p>
        </p:txBody>
      </p:sp>
      <p:sp>
        <p:nvSpPr>
          <p:cNvPr id="5" name="Title 4">
            <a:extLst>
              <a:ext uri="{FF2B5EF4-FFF2-40B4-BE49-F238E27FC236}">
                <a16:creationId xmlns:a16="http://schemas.microsoft.com/office/drawing/2014/main" id="{9063D9BD-C1A9-FD2A-B369-31F1CBFF2351}"/>
              </a:ext>
            </a:extLst>
          </p:cNvPr>
          <p:cNvSpPr>
            <a:spLocks noGrp="1"/>
          </p:cNvSpPr>
          <p:nvPr>
            <p:ph type="title" idx="3"/>
          </p:nvPr>
        </p:nvSpPr>
        <p:spPr>
          <a:xfrm>
            <a:off x="5595714" y="1332750"/>
            <a:ext cx="2536340" cy="800400"/>
          </a:xfrm>
        </p:spPr>
        <p:txBody>
          <a:bodyPr/>
          <a:lstStyle/>
          <a:p>
            <a:r>
              <a:rPr lang="it-IT" dirty="0" err="1"/>
              <a:t>Waiting</a:t>
            </a:r>
            <a:r>
              <a:rPr lang="it-IT" dirty="0"/>
              <a:t> room</a:t>
            </a:r>
            <a:endParaRPr lang="en-GB" dirty="0"/>
          </a:p>
        </p:txBody>
      </p:sp>
      <p:sp>
        <p:nvSpPr>
          <p:cNvPr id="6" name="Subtitle 5">
            <a:extLst>
              <a:ext uri="{FF2B5EF4-FFF2-40B4-BE49-F238E27FC236}">
                <a16:creationId xmlns:a16="http://schemas.microsoft.com/office/drawing/2014/main" id="{B33953F7-C39D-9599-B954-93C8286DA472}"/>
              </a:ext>
            </a:extLst>
          </p:cNvPr>
          <p:cNvSpPr>
            <a:spLocks noGrp="1"/>
          </p:cNvSpPr>
          <p:nvPr>
            <p:ph type="subTitle" idx="4"/>
          </p:nvPr>
        </p:nvSpPr>
        <p:spPr>
          <a:xfrm>
            <a:off x="4706111" y="2133151"/>
            <a:ext cx="3938017" cy="2804608"/>
          </a:xfrm>
        </p:spPr>
        <p:txBody>
          <a:bodyPr/>
          <a:lstStyle/>
          <a:p>
            <a:pPr marL="139700" indent="0">
              <a:buNone/>
            </a:pPr>
            <a:r>
              <a:rPr lang="en-GB" dirty="0"/>
              <a:t>To determine the </a:t>
            </a:r>
            <a:r>
              <a:rPr lang="en-GB" b="1" u="sng" dirty="0"/>
              <a:t>maximum capacity</a:t>
            </a:r>
            <a:r>
              <a:rPr lang="en-GB" dirty="0"/>
              <a:t>, we considered some factors: </a:t>
            </a:r>
          </a:p>
          <a:p>
            <a:pPr>
              <a:buFont typeface="Arial" panose="020B0604020202020204" pitchFamily="34" charset="0"/>
              <a:buChar char="•"/>
            </a:pPr>
            <a:r>
              <a:rPr lang="en-GB" dirty="0"/>
              <a:t>The number of patients who can be treated in nursing rooms</a:t>
            </a:r>
          </a:p>
          <a:p>
            <a:pPr>
              <a:buFont typeface="Arial" panose="020B0604020202020204" pitchFamily="34" charset="0"/>
              <a:buChar char="•"/>
            </a:pPr>
            <a:r>
              <a:rPr lang="en-GB" dirty="0"/>
              <a:t>The average treatment time</a:t>
            </a:r>
          </a:p>
          <a:p>
            <a:pPr>
              <a:buFont typeface="Arial" panose="020B0604020202020204" pitchFamily="34" charset="0"/>
              <a:buChar char="•"/>
            </a:pPr>
            <a:r>
              <a:rPr lang="en-GB" dirty="0"/>
              <a:t>The Ability of Nurses to Manage Patients</a:t>
            </a:r>
          </a:p>
          <a:p>
            <a:pPr marL="139700" indent="0">
              <a:buNone/>
            </a:pPr>
            <a:r>
              <a:rPr lang="en-GB" dirty="0"/>
              <a:t>Considering possible subsequent delays, we used a queue with a capacity of </a:t>
            </a:r>
            <a:r>
              <a:rPr lang="en-GB" b="1" dirty="0"/>
              <a:t>30.</a:t>
            </a:r>
          </a:p>
          <a:p>
            <a:pPr marL="139700" indent="0">
              <a:buNone/>
            </a:pPr>
            <a:endParaRPr lang="en-GB" b="1" dirty="0"/>
          </a:p>
          <a:p>
            <a:pPr marL="139700" indent="0">
              <a:buNone/>
            </a:pPr>
            <a:r>
              <a:rPr lang="en-GB" dirty="0"/>
              <a:t>As we said, we use a </a:t>
            </a:r>
            <a:r>
              <a:rPr lang="en-GB" b="1" dirty="0">
                <a:hlinkClick r:id="rId2" action="ppaction://hlinksldjump"/>
              </a:rPr>
              <a:t>dynamic algorithm </a:t>
            </a:r>
            <a:r>
              <a:rPr lang="en-GB" dirty="0"/>
              <a:t>to manage the queue</a:t>
            </a:r>
          </a:p>
          <a:p>
            <a:pPr marL="139700" indent="0">
              <a:buNone/>
            </a:pPr>
            <a:endParaRPr lang="en-GB" dirty="0"/>
          </a:p>
        </p:txBody>
      </p:sp>
      <p:pic>
        <p:nvPicPr>
          <p:cNvPr id="9" name="Picture 8">
            <a:extLst>
              <a:ext uri="{FF2B5EF4-FFF2-40B4-BE49-F238E27FC236}">
                <a16:creationId xmlns:a16="http://schemas.microsoft.com/office/drawing/2014/main" id="{33D7BC9B-F2EB-8EF7-0A53-D8EBB2AA06F7}"/>
              </a:ext>
            </a:extLst>
          </p:cNvPr>
          <p:cNvPicPr>
            <a:picLocks noChangeAspect="1"/>
          </p:cNvPicPr>
          <p:nvPr/>
        </p:nvPicPr>
        <p:blipFill>
          <a:blip r:embed="rId3"/>
          <a:stretch>
            <a:fillRect/>
          </a:stretch>
        </p:blipFill>
        <p:spPr>
          <a:xfrm>
            <a:off x="1008100" y="1389455"/>
            <a:ext cx="847813" cy="74369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EF2AA10-9CFC-B3F3-20E7-BB6170664D19}"/>
              </a:ext>
            </a:extLst>
          </p:cNvPr>
          <p:cNvPicPr>
            <a:picLocks noChangeAspect="1"/>
          </p:cNvPicPr>
          <p:nvPr/>
        </p:nvPicPr>
        <p:blipFill>
          <a:blip r:embed="rId4"/>
          <a:stretch>
            <a:fillRect/>
          </a:stretch>
        </p:blipFill>
        <p:spPr>
          <a:xfrm>
            <a:off x="4297200" y="1389455"/>
            <a:ext cx="1199596" cy="599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1121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A624-BDFB-2B1A-9024-8153AF503DBA}"/>
              </a:ext>
            </a:extLst>
          </p:cNvPr>
          <p:cNvSpPr>
            <a:spLocks noGrp="1"/>
          </p:cNvSpPr>
          <p:nvPr>
            <p:ph type="title"/>
          </p:nvPr>
        </p:nvSpPr>
        <p:spPr/>
        <p:txBody>
          <a:bodyPr/>
          <a:lstStyle/>
          <a:p>
            <a:r>
              <a:rPr lang="it-IT" dirty="0"/>
              <a:t>Flowchart</a:t>
            </a:r>
            <a:endParaRPr lang="en-GB" dirty="0"/>
          </a:p>
        </p:txBody>
      </p:sp>
      <p:pic>
        <p:nvPicPr>
          <p:cNvPr id="5" name="Picture 4">
            <a:extLst>
              <a:ext uri="{FF2B5EF4-FFF2-40B4-BE49-F238E27FC236}">
                <a16:creationId xmlns:a16="http://schemas.microsoft.com/office/drawing/2014/main" id="{29F57033-A254-D152-80C5-50D99FFB8CC5}"/>
              </a:ext>
            </a:extLst>
          </p:cNvPr>
          <p:cNvPicPr>
            <a:picLocks noChangeAspect="1"/>
          </p:cNvPicPr>
          <p:nvPr/>
        </p:nvPicPr>
        <p:blipFill>
          <a:blip r:embed="rId2"/>
          <a:stretch>
            <a:fillRect/>
          </a:stretch>
        </p:blipFill>
        <p:spPr>
          <a:xfrm>
            <a:off x="713226" y="2057750"/>
            <a:ext cx="3529590" cy="2126408"/>
          </a:xfrm>
          <a:prstGeom prst="rect">
            <a:avLst/>
          </a:prstGeom>
          <a:ln>
            <a:noFill/>
          </a:ln>
          <a:effectLst>
            <a:outerShdw blurRad="292100" dist="139700" dir="2700000" algn="tl" rotWithShape="0">
              <a:srgbClr val="333333">
                <a:alpha val="65000"/>
              </a:srgbClr>
            </a:outerShdw>
          </a:effectLst>
        </p:spPr>
      </p:pic>
      <p:sp>
        <p:nvSpPr>
          <p:cNvPr id="15" name="Title 2">
            <a:extLst>
              <a:ext uri="{FF2B5EF4-FFF2-40B4-BE49-F238E27FC236}">
                <a16:creationId xmlns:a16="http://schemas.microsoft.com/office/drawing/2014/main" id="{355C2791-F5FB-C2CA-ED87-70C88EC66F1C}"/>
              </a:ext>
            </a:extLst>
          </p:cNvPr>
          <p:cNvSpPr txBox="1">
            <a:spLocks/>
          </p:cNvSpPr>
          <p:nvPr/>
        </p:nvSpPr>
        <p:spPr>
          <a:xfrm>
            <a:off x="810768" y="1222147"/>
            <a:ext cx="3432048" cy="80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1pPr>
            <a:lvl2pPr marR="0" lvl="1"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2pPr>
            <a:lvl3pPr marR="0" lvl="2"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3pPr>
            <a:lvl4pPr marR="0" lvl="3"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4pPr>
            <a:lvl5pPr marR="0" lvl="4"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5pPr>
            <a:lvl6pPr marR="0" lvl="5"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6pPr>
            <a:lvl7pPr marR="0" lvl="6"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7pPr>
            <a:lvl8pPr marR="0" lvl="7"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8pPr>
            <a:lvl9pPr marR="0" lvl="8"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9pPr>
          </a:lstStyle>
          <a:p>
            <a:r>
              <a:rPr lang="it-IT" dirty="0"/>
              <a:t>Service Room</a:t>
            </a:r>
            <a:endParaRPr lang="en-GB" dirty="0"/>
          </a:p>
        </p:txBody>
      </p:sp>
      <p:sp>
        <p:nvSpPr>
          <p:cNvPr id="8" name="Title 2">
            <a:extLst>
              <a:ext uri="{FF2B5EF4-FFF2-40B4-BE49-F238E27FC236}">
                <a16:creationId xmlns:a16="http://schemas.microsoft.com/office/drawing/2014/main" id="{FF045184-DBCE-C344-91A5-0B103FC6A65C}"/>
              </a:ext>
            </a:extLst>
          </p:cNvPr>
          <p:cNvSpPr txBox="1">
            <a:spLocks noGrp="1"/>
          </p:cNvSpPr>
          <p:nvPr>
            <p:ph type="body" idx="1"/>
          </p:nvPr>
        </p:nvSpPr>
        <p:spPr>
          <a:xfrm>
            <a:off x="4376299" y="1731265"/>
            <a:ext cx="4054475" cy="29672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1pPr>
            <a:lvl2pPr marR="0" lvl="1"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2pPr>
            <a:lvl3pPr marR="0" lvl="2"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3pPr>
            <a:lvl4pPr marR="0" lvl="3"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4pPr>
            <a:lvl5pPr marR="0" lvl="4"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5pPr>
            <a:lvl6pPr marR="0" lvl="5"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6pPr>
            <a:lvl7pPr marR="0" lvl="6"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7pPr>
            <a:lvl8pPr marR="0" lvl="7"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8pPr>
            <a:lvl9pPr marR="0" lvl="8"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9pPr>
          </a:lstStyle>
          <a:p>
            <a:r>
              <a:rPr lang="en-GB" sz="1400" dirty="0">
                <a:latin typeface="Work Sans Medium"/>
                <a:sym typeface="Work Sans Medium"/>
              </a:rPr>
              <a:t>Temporal distributions (triangular) </a:t>
            </a:r>
            <a:r>
              <a:rPr lang="en-GB" sz="1400" b="0" dirty="0">
                <a:latin typeface="Work Sans Medium"/>
                <a:sym typeface="Work Sans Medium"/>
              </a:rPr>
              <a:t>were</a:t>
            </a:r>
          </a:p>
          <a:p>
            <a:r>
              <a:rPr lang="en-GB" sz="1400" b="0" dirty="0">
                <a:latin typeface="Work Sans Medium"/>
                <a:sym typeface="Work Sans Medium"/>
              </a:rPr>
              <a:t>also used for patient management to </a:t>
            </a:r>
          </a:p>
          <a:p>
            <a:r>
              <a:rPr lang="en-GB" sz="1400" b="0" u="sng" dirty="0">
                <a:latin typeface="Work Sans Medium"/>
                <a:sym typeface="Work Sans Medium"/>
              </a:rPr>
              <a:t>simulate treatment time</a:t>
            </a:r>
            <a:r>
              <a:rPr lang="en-GB" sz="1400" b="0" dirty="0">
                <a:latin typeface="Work Sans Medium"/>
                <a:sym typeface="Work Sans Medium"/>
              </a:rPr>
              <a:t>.</a:t>
            </a:r>
          </a:p>
          <a:p>
            <a:endParaRPr lang="en-GB" sz="1400" b="0" dirty="0">
              <a:latin typeface="Work Sans Medium"/>
              <a:sym typeface="Work Sans Medium"/>
            </a:endParaRPr>
          </a:p>
          <a:p>
            <a:r>
              <a:rPr lang="en-GB" sz="1400" b="0" dirty="0">
                <a:latin typeface="Work Sans Medium"/>
                <a:sym typeface="Work Sans Medium"/>
              </a:rPr>
              <a:t>Waiting times differ according to the </a:t>
            </a:r>
          </a:p>
          <a:p>
            <a:r>
              <a:rPr lang="en-GB" sz="1400" b="0" dirty="0">
                <a:latin typeface="Work Sans Medium"/>
                <a:sym typeface="Work Sans Medium"/>
              </a:rPr>
              <a:t>complexity of the operation and </a:t>
            </a:r>
          </a:p>
          <a:p>
            <a:r>
              <a:rPr lang="en-GB" sz="1400" b="0" dirty="0">
                <a:latin typeface="Work Sans Medium"/>
                <a:sym typeface="Work Sans Medium"/>
              </a:rPr>
              <a:t>treatment, and according to the patient’s </a:t>
            </a:r>
          </a:p>
          <a:p>
            <a:r>
              <a:rPr lang="en-GB" sz="1400" b="0" dirty="0">
                <a:latin typeface="Work Sans Medium"/>
                <a:sym typeface="Work Sans Medium"/>
              </a:rPr>
              <a:t>colour code. Therefore, longer waiting </a:t>
            </a:r>
          </a:p>
          <a:p>
            <a:r>
              <a:rPr lang="en-GB" sz="1400" b="0" dirty="0">
                <a:latin typeface="Work Sans Medium"/>
                <a:sym typeface="Work Sans Medium"/>
              </a:rPr>
              <a:t>times for higher colour codes may be </a:t>
            </a:r>
          </a:p>
          <a:p>
            <a:r>
              <a:rPr lang="en-GB" sz="1400" b="0" dirty="0">
                <a:latin typeface="Work Sans Medium"/>
                <a:sym typeface="Work Sans Medium"/>
              </a:rPr>
              <a:t>observed.</a:t>
            </a:r>
          </a:p>
          <a:p>
            <a:endParaRPr lang="en-GB" dirty="0"/>
          </a:p>
        </p:txBody>
      </p:sp>
    </p:spTree>
    <p:extLst>
      <p:ext uri="{BB962C8B-B14F-4D97-AF65-F5344CB8AC3E}">
        <p14:creationId xmlns:p14="http://schemas.microsoft.com/office/powerpoint/2010/main" val="464067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29"/>
          <p:cNvGrpSpPr/>
          <p:nvPr/>
        </p:nvGrpSpPr>
        <p:grpSpPr>
          <a:xfrm>
            <a:off x="2426208" y="1615513"/>
            <a:ext cx="6041268" cy="2376000"/>
            <a:chOff x="713400" y="1564775"/>
            <a:chExt cx="7717500" cy="2376000"/>
          </a:xfrm>
        </p:grpSpPr>
        <p:sp>
          <p:nvSpPr>
            <p:cNvPr id="577" name="Google Shape;577;p29"/>
            <p:cNvSpPr/>
            <p:nvPr/>
          </p:nvSpPr>
          <p:spPr>
            <a:xfrm>
              <a:off x="713400" y="1564775"/>
              <a:ext cx="7717500" cy="1702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713400" y="3267275"/>
              <a:ext cx="5343000" cy="673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hlinkClick r:id="rId3"/>
                </a:rPr>
                <a:t>Python Notebook</a:t>
              </a:r>
              <a:endParaRPr dirty="0"/>
            </a:p>
          </p:txBody>
        </p:sp>
      </p:grpSp>
      <p:sp>
        <p:nvSpPr>
          <p:cNvPr id="580" name="Google Shape;580;p29"/>
          <p:cNvSpPr txBox="1">
            <a:spLocks noGrp="1"/>
          </p:cNvSpPr>
          <p:nvPr>
            <p:ph type="ctrTitle"/>
          </p:nvPr>
        </p:nvSpPr>
        <p:spPr>
          <a:xfrm>
            <a:off x="2572510" y="1677275"/>
            <a:ext cx="5894966" cy="14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Experiments</a:t>
            </a:r>
            <a:endParaRPr dirty="0"/>
          </a:p>
        </p:txBody>
      </p:sp>
      <p:sp>
        <p:nvSpPr>
          <p:cNvPr id="600" name="Google Shape;600;p29"/>
          <p:cNvSpPr/>
          <p:nvPr/>
        </p:nvSpPr>
        <p:spPr>
          <a:xfrm>
            <a:off x="713400"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172025"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80;p29">
            <a:extLst>
              <a:ext uri="{FF2B5EF4-FFF2-40B4-BE49-F238E27FC236}">
                <a16:creationId xmlns:a16="http://schemas.microsoft.com/office/drawing/2014/main" id="{1B7042A1-6997-AE4D-88E4-3BB955829E45}"/>
              </a:ext>
            </a:extLst>
          </p:cNvPr>
          <p:cNvSpPr txBox="1">
            <a:spLocks/>
          </p:cNvSpPr>
          <p:nvPr/>
        </p:nvSpPr>
        <p:spPr>
          <a:xfrm>
            <a:off x="953962" y="1615513"/>
            <a:ext cx="1472246" cy="237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Syncopate"/>
              <a:buNone/>
              <a:defRPr sz="4200" b="1" i="0" u="none" strike="noStrike" cap="none">
                <a:solidFill>
                  <a:schemeClr val="dk1"/>
                </a:solidFill>
                <a:latin typeface="Syncopate"/>
                <a:ea typeface="Syncopate"/>
                <a:cs typeface="Syncopate"/>
                <a:sym typeface="Syncopate"/>
              </a:defRPr>
            </a:lvl1pPr>
            <a:lvl2pPr marR="0" lvl="1"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2pPr>
            <a:lvl3pPr marR="0" lvl="2"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3pPr>
            <a:lvl4pPr marR="0" lvl="3"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4pPr>
            <a:lvl5pPr marR="0" lvl="4"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5pPr>
            <a:lvl6pPr marR="0" lvl="5"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6pPr>
            <a:lvl7pPr marR="0" lvl="6"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7pPr>
            <a:lvl8pPr marR="0" lvl="7"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8pPr>
            <a:lvl9pPr marR="0" lvl="8"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9pPr>
          </a:lstStyle>
          <a:p>
            <a:r>
              <a:rPr lang="it-IT" sz="11500" dirty="0"/>
              <a:t>5</a:t>
            </a:r>
            <a:endParaRPr lang="en-GB" sz="11500" dirty="0"/>
          </a:p>
        </p:txBody>
      </p:sp>
    </p:spTree>
    <p:extLst>
      <p:ext uri="{BB962C8B-B14F-4D97-AF65-F5344CB8AC3E}">
        <p14:creationId xmlns:p14="http://schemas.microsoft.com/office/powerpoint/2010/main" val="1033741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KPS &amp; KPI</a:t>
            </a:r>
            <a:endParaRPr dirty="0"/>
          </a:p>
        </p:txBody>
      </p:sp>
      <p:sp>
        <p:nvSpPr>
          <p:cNvPr id="893" name="Google Shape;893;p40"/>
          <p:cNvSpPr txBox="1">
            <a:spLocks noGrp="1"/>
          </p:cNvSpPr>
          <p:nvPr>
            <p:ph type="subTitle" idx="1"/>
          </p:nvPr>
        </p:nvSpPr>
        <p:spPr>
          <a:xfrm>
            <a:off x="4910684" y="1142670"/>
            <a:ext cx="3519900" cy="832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report the </a:t>
            </a:r>
            <a:r>
              <a:rPr lang="en" b="1" dirty="0"/>
              <a:t>Key Parameter of the System </a:t>
            </a:r>
            <a:r>
              <a:rPr lang="en" dirty="0"/>
              <a:t>and the </a:t>
            </a:r>
            <a:r>
              <a:rPr lang="en" b="1" dirty="0"/>
              <a:t>Key Performance Indicator.</a:t>
            </a:r>
            <a:endParaRPr dirty="0"/>
          </a:p>
        </p:txBody>
      </p:sp>
      <p:graphicFrame>
        <p:nvGraphicFramePr>
          <p:cNvPr id="898" name="Google Shape;898;p40"/>
          <p:cNvGraphicFramePr/>
          <p:nvPr>
            <p:extLst>
              <p:ext uri="{D42A27DB-BD31-4B8C-83A1-F6EECF244321}">
                <p14:modId xmlns:p14="http://schemas.microsoft.com/office/powerpoint/2010/main" val="2637224596"/>
              </p:ext>
            </p:extLst>
          </p:nvPr>
        </p:nvGraphicFramePr>
        <p:xfrm>
          <a:off x="713275" y="1142670"/>
          <a:ext cx="3812750" cy="3271790"/>
        </p:xfrm>
        <a:graphic>
          <a:graphicData uri="http://schemas.openxmlformats.org/drawingml/2006/table">
            <a:tbl>
              <a:tblPr>
                <a:noFill/>
                <a:tableStyleId>{74C31D01-ED68-40BC-B77C-7FDF43483C97}</a:tableStyleId>
              </a:tblPr>
              <a:tblGrid>
                <a:gridCol w="1906375">
                  <a:extLst>
                    <a:ext uri="{9D8B030D-6E8A-4147-A177-3AD203B41FA5}">
                      <a16:colId xmlns:a16="http://schemas.microsoft.com/office/drawing/2014/main" val="20000"/>
                    </a:ext>
                  </a:extLst>
                </a:gridCol>
                <a:gridCol w="1906375">
                  <a:extLst>
                    <a:ext uri="{9D8B030D-6E8A-4147-A177-3AD203B41FA5}">
                      <a16:colId xmlns:a16="http://schemas.microsoft.com/office/drawing/2014/main" val="20001"/>
                    </a:ext>
                  </a:extLst>
                </a:gridCol>
              </a:tblGrid>
              <a:tr h="635075">
                <a:tc>
                  <a:txBody>
                    <a:bodyPr/>
                    <a:lstStyle/>
                    <a:p>
                      <a:pPr marL="0" lvl="0" indent="0" algn="ctr" rtl="0">
                        <a:spcBef>
                          <a:spcPts val="0"/>
                        </a:spcBef>
                        <a:spcAft>
                          <a:spcPts val="0"/>
                        </a:spcAft>
                        <a:buNone/>
                      </a:pPr>
                      <a:r>
                        <a:rPr lang="en" b="1" dirty="0">
                          <a:solidFill>
                            <a:schemeClr val="dk1"/>
                          </a:solidFill>
                          <a:latin typeface="Syncopate"/>
                          <a:ea typeface="Syncopate"/>
                          <a:cs typeface="Syncopate"/>
                          <a:sym typeface="Syncopate"/>
                        </a:rPr>
                        <a:t>KPS</a:t>
                      </a:r>
                      <a:endParaRPr b="1" dirty="0">
                        <a:solidFill>
                          <a:schemeClr val="dk1"/>
                        </a:solidFill>
                        <a:latin typeface="Syncopate"/>
                        <a:ea typeface="Syncopate"/>
                        <a:cs typeface="Syncopate"/>
                        <a:sym typeface="Syncopat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b="1" dirty="0">
                          <a:solidFill>
                            <a:schemeClr val="dk1"/>
                          </a:solidFill>
                          <a:latin typeface="Syncopate"/>
                          <a:ea typeface="Syncopate"/>
                          <a:cs typeface="Syncopate"/>
                          <a:sym typeface="Syncopate"/>
                        </a:rPr>
                        <a:t>KPI</a:t>
                      </a:r>
                      <a:endParaRPr lang="en-GB"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0"/>
                  </a:ext>
                </a:extLst>
              </a:tr>
              <a:tr h="635075">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Room Capacity</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None/>
                      </a:pPr>
                      <a:r>
                        <a:rPr lang="en-GB" sz="1200" dirty="0">
                          <a:solidFill>
                            <a:schemeClr val="dk1"/>
                          </a:solidFill>
                          <a:latin typeface="Work Sans Medium"/>
                          <a:ea typeface="Work Sans Medium"/>
                          <a:cs typeface="Work Sans Medium"/>
                          <a:sym typeface="Work Sans Medium"/>
                        </a:rPr>
                        <a:t>Average Wait Time</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1"/>
                  </a:ext>
                </a:extLst>
              </a:tr>
              <a:tr h="635075">
                <a:tc>
                  <a:txBody>
                    <a:bodyPr/>
                    <a:lstStyle/>
                    <a:p>
                      <a:pPr marL="0" lvl="0" indent="0" algn="ctr" rtl="0">
                        <a:spcBef>
                          <a:spcPts val="0"/>
                        </a:spcBef>
                        <a:spcAft>
                          <a:spcPts val="0"/>
                        </a:spcAft>
                        <a:buNone/>
                      </a:pPr>
                      <a:r>
                        <a:rPr lang="en-GB" sz="1200" dirty="0">
                          <a:solidFill>
                            <a:schemeClr val="dk1"/>
                          </a:solidFill>
                          <a:latin typeface="Work Sans Medium"/>
                          <a:ea typeface="Work Sans Medium"/>
                          <a:cs typeface="Work Sans Medium"/>
                          <a:sym typeface="Work Sans Medium"/>
                        </a:rPr>
                        <a:t>Number of Nurses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 of Patients Trated within an acceptable time</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2"/>
                  </a:ext>
                </a:extLst>
              </a:tr>
              <a:tr h="635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dk1"/>
                          </a:solidFill>
                          <a:latin typeface="Work Sans Medium"/>
                          <a:ea typeface="Work Sans Medium"/>
                          <a:cs typeface="Work Sans Medium"/>
                          <a:sym typeface="Work Sans Medium"/>
                        </a:rPr>
                        <a:t>Distribution of Arrivals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Resource Utilization</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3"/>
                  </a:ext>
                </a:extLst>
              </a:tr>
              <a:tr h="635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dk1"/>
                          </a:solidFill>
                          <a:latin typeface="Work Sans Medium"/>
                          <a:ea typeface="Work Sans Medium"/>
                          <a:cs typeface="Work Sans Medium"/>
                          <a:sym typeface="Work Sans Medium"/>
                        </a:rPr>
                        <a:t>Priority Management Algorithm</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Number of Untreated Patients</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4"/>
                  </a:ext>
                </a:extLst>
              </a:tr>
            </a:tbl>
          </a:graphicData>
        </a:graphic>
      </p:graphicFrame>
      <p:sp>
        <p:nvSpPr>
          <p:cNvPr id="12" name="Google Shape;893;p40">
            <a:extLst>
              <a:ext uri="{FF2B5EF4-FFF2-40B4-BE49-F238E27FC236}">
                <a16:creationId xmlns:a16="http://schemas.microsoft.com/office/drawing/2014/main" id="{DF7B3B8C-F1BE-486E-2A47-9836EAA936D1}"/>
              </a:ext>
            </a:extLst>
          </p:cNvPr>
          <p:cNvSpPr txBox="1">
            <a:spLocks/>
          </p:cNvSpPr>
          <p:nvPr/>
        </p:nvSpPr>
        <p:spPr>
          <a:xfrm>
            <a:off x="4910684" y="2335963"/>
            <a:ext cx="3519900" cy="832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1pPr>
            <a:lvl2pPr marL="914400" marR="0" lvl="1"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2pPr>
            <a:lvl3pPr marL="1371600" marR="0" lvl="2"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3pPr>
            <a:lvl4pPr marL="1828800" marR="0" lvl="3"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4pPr>
            <a:lvl5pPr marL="2286000" marR="0" lvl="4"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5pPr>
            <a:lvl6pPr marL="2743200" marR="0" lvl="5"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6pPr>
            <a:lvl7pPr marL="3200400" marR="0" lvl="6"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7pPr>
            <a:lvl8pPr marL="3657600" marR="0" lvl="7"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8pPr>
            <a:lvl9pPr marL="4114800" marR="0" lvl="8"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9pPr>
          </a:lstStyle>
          <a:p>
            <a:pPr marL="0" indent="0"/>
            <a:r>
              <a:rPr lang="en-GB" b="1" dirty="0">
                <a:solidFill>
                  <a:schemeClr val="tx2">
                    <a:lumMod val="50000"/>
                  </a:schemeClr>
                </a:solidFill>
              </a:rPr>
              <a:t>It affects waiting time.</a:t>
            </a:r>
          </a:p>
        </p:txBody>
      </p:sp>
    </p:spTree>
    <p:extLst>
      <p:ext uri="{BB962C8B-B14F-4D97-AF65-F5344CB8AC3E}">
        <p14:creationId xmlns:p14="http://schemas.microsoft.com/office/powerpoint/2010/main" val="2304161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KPS &amp; KPI</a:t>
            </a:r>
            <a:endParaRPr dirty="0"/>
          </a:p>
        </p:txBody>
      </p:sp>
      <p:sp>
        <p:nvSpPr>
          <p:cNvPr id="893" name="Google Shape;893;p40"/>
          <p:cNvSpPr txBox="1">
            <a:spLocks noGrp="1"/>
          </p:cNvSpPr>
          <p:nvPr>
            <p:ph type="subTitle" idx="1"/>
          </p:nvPr>
        </p:nvSpPr>
        <p:spPr>
          <a:xfrm>
            <a:off x="4910684" y="1142670"/>
            <a:ext cx="3519900" cy="832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report the </a:t>
            </a:r>
            <a:r>
              <a:rPr lang="en" b="1" dirty="0"/>
              <a:t>Key Parameter of the Systemb </a:t>
            </a:r>
            <a:r>
              <a:rPr lang="en" dirty="0"/>
              <a:t>and the </a:t>
            </a:r>
            <a:r>
              <a:rPr lang="en" b="1" dirty="0"/>
              <a:t>Key Performance Indicator.</a:t>
            </a:r>
            <a:endParaRPr dirty="0"/>
          </a:p>
        </p:txBody>
      </p:sp>
      <p:graphicFrame>
        <p:nvGraphicFramePr>
          <p:cNvPr id="898" name="Google Shape;898;p40"/>
          <p:cNvGraphicFramePr/>
          <p:nvPr>
            <p:extLst>
              <p:ext uri="{D42A27DB-BD31-4B8C-83A1-F6EECF244321}">
                <p14:modId xmlns:p14="http://schemas.microsoft.com/office/powerpoint/2010/main" val="3220451742"/>
              </p:ext>
            </p:extLst>
          </p:nvPr>
        </p:nvGraphicFramePr>
        <p:xfrm>
          <a:off x="713275" y="1142670"/>
          <a:ext cx="3812750" cy="3271790"/>
        </p:xfrm>
        <a:graphic>
          <a:graphicData uri="http://schemas.openxmlformats.org/drawingml/2006/table">
            <a:tbl>
              <a:tblPr>
                <a:noFill/>
                <a:tableStyleId>{74C31D01-ED68-40BC-B77C-7FDF43483C97}</a:tableStyleId>
              </a:tblPr>
              <a:tblGrid>
                <a:gridCol w="1906375">
                  <a:extLst>
                    <a:ext uri="{9D8B030D-6E8A-4147-A177-3AD203B41FA5}">
                      <a16:colId xmlns:a16="http://schemas.microsoft.com/office/drawing/2014/main" val="20000"/>
                    </a:ext>
                  </a:extLst>
                </a:gridCol>
                <a:gridCol w="1906375">
                  <a:extLst>
                    <a:ext uri="{9D8B030D-6E8A-4147-A177-3AD203B41FA5}">
                      <a16:colId xmlns:a16="http://schemas.microsoft.com/office/drawing/2014/main" val="20001"/>
                    </a:ext>
                  </a:extLst>
                </a:gridCol>
              </a:tblGrid>
              <a:tr h="635075">
                <a:tc>
                  <a:txBody>
                    <a:bodyPr/>
                    <a:lstStyle/>
                    <a:p>
                      <a:pPr marL="0" lvl="0" indent="0" algn="ctr" rtl="0">
                        <a:spcBef>
                          <a:spcPts val="0"/>
                        </a:spcBef>
                        <a:spcAft>
                          <a:spcPts val="0"/>
                        </a:spcAft>
                        <a:buNone/>
                      </a:pPr>
                      <a:r>
                        <a:rPr lang="en" b="1" dirty="0">
                          <a:solidFill>
                            <a:schemeClr val="dk1"/>
                          </a:solidFill>
                          <a:latin typeface="Syncopate"/>
                          <a:ea typeface="Syncopate"/>
                          <a:cs typeface="Syncopate"/>
                          <a:sym typeface="Syncopate"/>
                        </a:rPr>
                        <a:t>KPS</a:t>
                      </a:r>
                      <a:endParaRPr b="1" dirty="0">
                        <a:solidFill>
                          <a:schemeClr val="dk1"/>
                        </a:solidFill>
                        <a:latin typeface="Syncopate"/>
                        <a:ea typeface="Syncopate"/>
                        <a:cs typeface="Syncopate"/>
                        <a:sym typeface="Syncopat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b="1" dirty="0">
                          <a:solidFill>
                            <a:schemeClr val="dk1"/>
                          </a:solidFill>
                          <a:latin typeface="Syncopate"/>
                          <a:ea typeface="Syncopate"/>
                          <a:cs typeface="Syncopate"/>
                          <a:sym typeface="Syncopate"/>
                        </a:rPr>
                        <a:t>KPI</a:t>
                      </a:r>
                      <a:endParaRPr lang="en-GB"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0"/>
                  </a:ext>
                </a:extLst>
              </a:tr>
              <a:tr h="635075">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Room Capacity</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GB" sz="1200" dirty="0">
                          <a:solidFill>
                            <a:schemeClr val="dk1"/>
                          </a:solidFill>
                          <a:latin typeface="Work Sans Medium"/>
                          <a:ea typeface="Work Sans Medium"/>
                          <a:cs typeface="Work Sans Medium"/>
                          <a:sym typeface="Work Sans Medium"/>
                        </a:rPr>
                        <a:t>Average Wait Time</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1"/>
                  </a:ext>
                </a:extLst>
              </a:tr>
              <a:tr h="635075">
                <a:tc>
                  <a:txBody>
                    <a:bodyPr/>
                    <a:lstStyle/>
                    <a:p>
                      <a:pPr marL="0" lvl="0" indent="0" algn="ctr" rtl="0">
                        <a:spcBef>
                          <a:spcPts val="0"/>
                        </a:spcBef>
                        <a:spcAft>
                          <a:spcPts val="0"/>
                        </a:spcAft>
                        <a:buNone/>
                      </a:pPr>
                      <a:r>
                        <a:rPr lang="en-GB" sz="1200" dirty="0">
                          <a:solidFill>
                            <a:schemeClr val="dk1"/>
                          </a:solidFill>
                          <a:latin typeface="Work Sans Medium"/>
                          <a:ea typeface="Work Sans Medium"/>
                          <a:cs typeface="Work Sans Medium"/>
                          <a:sym typeface="Work Sans Medium"/>
                        </a:rPr>
                        <a:t>Number of Nurses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 of Patients Trated within an acceptable time</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2"/>
                  </a:ext>
                </a:extLst>
              </a:tr>
              <a:tr h="635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dk1"/>
                          </a:solidFill>
                          <a:latin typeface="Work Sans Medium"/>
                          <a:ea typeface="Work Sans Medium"/>
                          <a:cs typeface="Work Sans Medium"/>
                          <a:sym typeface="Work Sans Medium"/>
                        </a:rPr>
                        <a:t>Distribution of Arrivals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Resource Utilization</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3"/>
                  </a:ext>
                </a:extLst>
              </a:tr>
              <a:tr h="635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dk1"/>
                          </a:solidFill>
                          <a:latin typeface="Work Sans Medium"/>
                          <a:ea typeface="Work Sans Medium"/>
                          <a:cs typeface="Work Sans Medium"/>
                          <a:sym typeface="Work Sans Medium"/>
                        </a:rPr>
                        <a:t>Priority Management Algorithm</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Number of Untreated Patients</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4"/>
                  </a:ext>
                </a:extLst>
              </a:tr>
            </a:tbl>
          </a:graphicData>
        </a:graphic>
      </p:graphicFrame>
      <p:sp>
        <p:nvSpPr>
          <p:cNvPr id="12" name="Google Shape;893;p40">
            <a:extLst>
              <a:ext uri="{FF2B5EF4-FFF2-40B4-BE49-F238E27FC236}">
                <a16:creationId xmlns:a16="http://schemas.microsoft.com/office/drawing/2014/main" id="{DF7B3B8C-F1BE-486E-2A47-9836EAA936D1}"/>
              </a:ext>
            </a:extLst>
          </p:cNvPr>
          <p:cNvSpPr txBox="1">
            <a:spLocks/>
          </p:cNvSpPr>
          <p:nvPr/>
        </p:nvSpPr>
        <p:spPr>
          <a:xfrm>
            <a:off x="4910684" y="2335963"/>
            <a:ext cx="3519900" cy="832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1pPr>
            <a:lvl2pPr marL="914400" marR="0" lvl="1"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2pPr>
            <a:lvl3pPr marL="1371600" marR="0" lvl="2"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3pPr>
            <a:lvl4pPr marL="1828800" marR="0" lvl="3"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4pPr>
            <a:lvl5pPr marL="2286000" marR="0" lvl="4"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5pPr>
            <a:lvl6pPr marL="2743200" marR="0" lvl="5"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6pPr>
            <a:lvl7pPr marL="3200400" marR="0" lvl="6"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7pPr>
            <a:lvl8pPr marL="3657600" marR="0" lvl="7"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8pPr>
            <a:lvl9pPr marL="4114800" marR="0" lvl="8"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9pPr>
          </a:lstStyle>
          <a:p>
            <a:pPr marL="0" indent="0"/>
            <a:r>
              <a:rPr lang="en-GB" b="1" dirty="0">
                <a:solidFill>
                  <a:schemeClr val="tx2">
                    <a:lumMod val="50000"/>
                  </a:schemeClr>
                </a:solidFill>
              </a:rPr>
              <a:t>It determines how quickly the patients are treated.</a:t>
            </a:r>
          </a:p>
        </p:txBody>
      </p:sp>
    </p:spTree>
    <p:extLst>
      <p:ext uri="{BB962C8B-B14F-4D97-AF65-F5344CB8AC3E}">
        <p14:creationId xmlns:p14="http://schemas.microsoft.com/office/powerpoint/2010/main" val="4189792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KPS &amp; KPI</a:t>
            </a:r>
            <a:endParaRPr dirty="0"/>
          </a:p>
        </p:txBody>
      </p:sp>
      <p:sp>
        <p:nvSpPr>
          <p:cNvPr id="893" name="Google Shape;893;p40"/>
          <p:cNvSpPr txBox="1">
            <a:spLocks noGrp="1"/>
          </p:cNvSpPr>
          <p:nvPr>
            <p:ph type="subTitle" idx="1"/>
          </p:nvPr>
        </p:nvSpPr>
        <p:spPr>
          <a:xfrm>
            <a:off x="4910684" y="1142670"/>
            <a:ext cx="3519900" cy="832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report the </a:t>
            </a:r>
            <a:r>
              <a:rPr lang="en" b="1" dirty="0"/>
              <a:t>Key Parameter of the Systemb </a:t>
            </a:r>
            <a:r>
              <a:rPr lang="en" dirty="0"/>
              <a:t>and the </a:t>
            </a:r>
            <a:r>
              <a:rPr lang="en" b="1" dirty="0"/>
              <a:t>Key Performance Indicator.</a:t>
            </a:r>
            <a:endParaRPr dirty="0"/>
          </a:p>
        </p:txBody>
      </p:sp>
      <p:graphicFrame>
        <p:nvGraphicFramePr>
          <p:cNvPr id="898" name="Google Shape;898;p40"/>
          <p:cNvGraphicFramePr/>
          <p:nvPr>
            <p:extLst>
              <p:ext uri="{D42A27DB-BD31-4B8C-83A1-F6EECF244321}">
                <p14:modId xmlns:p14="http://schemas.microsoft.com/office/powerpoint/2010/main" val="638808739"/>
              </p:ext>
            </p:extLst>
          </p:nvPr>
        </p:nvGraphicFramePr>
        <p:xfrm>
          <a:off x="713275" y="1142670"/>
          <a:ext cx="3812750" cy="3271790"/>
        </p:xfrm>
        <a:graphic>
          <a:graphicData uri="http://schemas.openxmlformats.org/drawingml/2006/table">
            <a:tbl>
              <a:tblPr>
                <a:noFill/>
                <a:tableStyleId>{74C31D01-ED68-40BC-B77C-7FDF43483C97}</a:tableStyleId>
              </a:tblPr>
              <a:tblGrid>
                <a:gridCol w="1906375">
                  <a:extLst>
                    <a:ext uri="{9D8B030D-6E8A-4147-A177-3AD203B41FA5}">
                      <a16:colId xmlns:a16="http://schemas.microsoft.com/office/drawing/2014/main" val="20000"/>
                    </a:ext>
                  </a:extLst>
                </a:gridCol>
                <a:gridCol w="1906375">
                  <a:extLst>
                    <a:ext uri="{9D8B030D-6E8A-4147-A177-3AD203B41FA5}">
                      <a16:colId xmlns:a16="http://schemas.microsoft.com/office/drawing/2014/main" val="20001"/>
                    </a:ext>
                  </a:extLst>
                </a:gridCol>
              </a:tblGrid>
              <a:tr h="635075">
                <a:tc>
                  <a:txBody>
                    <a:bodyPr/>
                    <a:lstStyle/>
                    <a:p>
                      <a:pPr marL="0" lvl="0" indent="0" algn="ctr" rtl="0">
                        <a:spcBef>
                          <a:spcPts val="0"/>
                        </a:spcBef>
                        <a:spcAft>
                          <a:spcPts val="0"/>
                        </a:spcAft>
                        <a:buNone/>
                      </a:pPr>
                      <a:r>
                        <a:rPr lang="en" b="1" dirty="0">
                          <a:solidFill>
                            <a:schemeClr val="dk1"/>
                          </a:solidFill>
                          <a:latin typeface="Syncopate"/>
                          <a:ea typeface="Syncopate"/>
                          <a:cs typeface="Syncopate"/>
                          <a:sym typeface="Syncopate"/>
                        </a:rPr>
                        <a:t>KPS</a:t>
                      </a:r>
                      <a:endParaRPr b="1" dirty="0">
                        <a:solidFill>
                          <a:schemeClr val="dk1"/>
                        </a:solidFill>
                        <a:latin typeface="Syncopate"/>
                        <a:ea typeface="Syncopate"/>
                        <a:cs typeface="Syncopate"/>
                        <a:sym typeface="Syncopat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b="1" dirty="0">
                          <a:solidFill>
                            <a:schemeClr val="dk1"/>
                          </a:solidFill>
                          <a:latin typeface="Syncopate"/>
                          <a:ea typeface="Syncopate"/>
                          <a:cs typeface="Syncopate"/>
                          <a:sym typeface="Syncopate"/>
                        </a:rPr>
                        <a:t>KPI</a:t>
                      </a:r>
                      <a:endParaRPr lang="en-GB"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0"/>
                  </a:ext>
                </a:extLst>
              </a:tr>
              <a:tr h="635075">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Room Capacity</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GB" sz="1200" dirty="0">
                          <a:solidFill>
                            <a:schemeClr val="dk1"/>
                          </a:solidFill>
                          <a:latin typeface="Work Sans Medium"/>
                          <a:ea typeface="Work Sans Medium"/>
                          <a:cs typeface="Work Sans Medium"/>
                          <a:sym typeface="Work Sans Medium"/>
                        </a:rPr>
                        <a:t>Average Wait Time</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1"/>
                  </a:ext>
                </a:extLst>
              </a:tr>
              <a:tr h="635075">
                <a:tc>
                  <a:txBody>
                    <a:bodyPr/>
                    <a:lstStyle/>
                    <a:p>
                      <a:pPr marL="0" lvl="0" indent="0" algn="ctr" rtl="0">
                        <a:spcBef>
                          <a:spcPts val="0"/>
                        </a:spcBef>
                        <a:spcAft>
                          <a:spcPts val="0"/>
                        </a:spcAft>
                        <a:buNone/>
                      </a:pPr>
                      <a:r>
                        <a:rPr lang="en-GB" sz="1200" dirty="0">
                          <a:solidFill>
                            <a:schemeClr val="dk1"/>
                          </a:solidFill>
                          <a:latin typeface="Work Sans Medium"/>
                          <a:ea typeface="Work Sans Medium"/>
                          <a:cs typeface="Work Sans Medium"/>
                          <a:sym typeface="Work Sans Medium"/>
                        </a:rPr>
                        <a:t>Number of Nurses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 of Patients Trated within an acceptable time</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2"/>
                  </a:ext>
                </a:extLst>
              </a:tr>
              <a:tr h="635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dk1"/>
                          </a:solidFill>
                          <a:latin typeface="Work Sans Medium"/>
                          <a:ea typeface="Work Sans Medium"/>
                          <a:cs typeface="Work Sans Medium"/>
                          <a:sym typeface="Work Sans Medium"/>
                        </a:rPr>
                        <a:t>Distribution of Arrivals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Resource Utilization</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3"/>
                  </a:ext>
                </a:extLst>
              </a:tr>
              <a:tr h="635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dk1"/>
                          </a:solidFill>
                          <a:latin typeface="Work Sans Medium"/>
                          <a:ea typeface="Work Sans Medium"/>
                          <a:cs typeface="Work Sans Medium"/>
                          <a:sym typeface="Work Sans Medium"/>
                        </a:rPr>
                        <a:t>Priority Management Algorithm</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Number of Untreated Patients</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4"/>
                  </a:ext>
                </a:extLst>
              </a:tr>
            </a:tbl>
          </a:graphicData>
        </a:graphic>
      </p:graphicFrame>
      <p:sp>
        <p:nvSpPr>
          <p:cNvPr id="12" name="Google Shape;893;p40">
            <a:extLst>
              <a:ext uri="{FF2B5EF4-FFF2-40B4-BE49-F238E27FC236}">
                <a16:creationId xmlns:a16="http://schemas.microsoft.com/office/drawing/2014/main" id="{DF7B3B8C-F1BE-486E-2A47-9836EAA936D1}"/>
              </a:ext>
            </a:extLst>
          </p:cNvPr>
          <p:cNvSpPr txBox="1">
            <a:spLocks/>
          </p:cNvSpPr>
          <p:nvPr/>
        </p:nvSpPr>
        <p:spPr>
          <a:xfrm>
            <a:off x="4910684" y="1975104"/>
            <a:ext cx="3519900" cy="30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1pPr>
            <a:lvl2pPr marL="914400" marR="0" lvl="1"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2pPr>
            <a:lvl3pPr marL="1371600" marR="0" lvl="2"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3pPr>
            <a:lvl4pPr marL="1828800" marR="0" lvl="3"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4pPr>
            <a:lvl5pPr marL="2286000" marR="0" lvl="4"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5pPr>
            <a:lvl6pPr marL="2743200" marR="0" lvl="5"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6pPr>
            <a:lvl7pPr marL="3200400" marR="0" lvl="6"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7pPr>
            <a:lvl8pPr marL="3657600" marR="0" lvl="7"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8pPr>
            <a:lvl9pPr marL="4114800" marR="0" lvl="8"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9pPr>
          </a:lstStyle>
          <a:p>
            <a:pPr marL="0" indent="0"/>
            <a:r>
              <a:rPr lang="en-GB" b="1" dirty="0">
                <a:solidFill>
                  <a:schemeClr val="tx2">
                    <a:lumMod val="50000"/>
                  </a:schemeClr>
                </a:solidFill>
              </a:rPr>
              <a:t>An exponential distribution can simulate the variability of arrivals throughout the day.</a:t>
            </a:r>
          </a:p>
          <a:p>
            <a:pPr marL="0" indent="0"/>
            <a:endParaRPr lang="en-GB" dirty="0">
              <a:solidFill>
                <a:schemeClr val="tx2">
                  <a:lumMod val="50000"/>
                </a:schemeClr>
              </a:solidFill>
            </a:endParaRPr>
          </a:p>
          <a:p>
            <a:pPr marL="0" indent="0"/>
            <a:r>
              <a:rPr lang="en-GB" sz="1200" dirty="0">
                <a:solidFill>
                  <a:schemeClr val="tx2">
                    <a:lumMod val="50000"/>
                  </a:schemeClr>
                </a:solidFill>
              </a:rPr>
              <a:t>The exponential distribution was chosen for these reasons:</a:t>
            </a:r>
          </a:p>
          <a:p>
            <a:pPr marL="228600" indent="-228600">
              <a:buFont typeface="+mj-lt"/>
              <a:buAutoNum type="arabicPeriod"/>
            </a:pPr>
            <a:r>
              <a:rPr lang="en-GB" sz="1200" b="1" dirty="0">
                <a:solidFill>
                  <a:schemeClr val="tx2">
                    <a:lumMod val="50000"/>
                  </a:schemeClr>
                </a:solidFill>
              </a:rPr>
              <a:t>Poisson processes</a:t>
            </a:r>
            <a:r>
              <a:rPr lang="en-GB" sz="1200" dirty="0">
                <a:solidFill>
                  <a:schemeClr val="tx2">
                    <a:lumMod val="50000"/>
                  </a:schemeClr>
                </a:solidFill>
              </a:rPr>
              <a:t>, allows to have a good approximation of random and independent events, allows to represent the time interval between two consecutive events</a:t>
            </a:r>
          </a:p>
          <a:p>
            <a:pPr marL="228600" indent="-228600">
              <a:buFont typeface="+mj-lt"/>
              <a:buAutoNum type="arabicPeriod"/>
            </a:pPr>
            <a:r>
              <a:rPr lang="en-GB" sz="1200" b="1" dirty="0">
                <a:solidFill>
                  <a:schemeClr val="tx2">
                    <a:lumMod val="50000"/>
                  </a:schemeClr>
                </a:solidFill>
              </a:rPr>
              <a:t>Memory less property</a:t>
            </a:r>
            <a:r>
              <a:rPr lang="en-GB" sz="1200" dirty="0">
                <a:solidFill>
                  <a:schemeClr val="tx2">
                    <a:lumMod val="50000"/>
                  </a:schemeClr>
                </a:solidFill>
              </a:rPr>
              <a:t>, patient arrivals do not depend on previous patients</a:t>
            </a:r>
          </a:p>
        </p:txBody>
      </p:sp>
    </p:spTree>
    <p:extLst>
      <p:ext uri="{BB962C8B-B14F-4D97-AF65-F5344CB8AC3E}">
        <p14:creationId xmlns:p14="http://schemas.microsoft.com/office/powerpoint/2010/main" val="163411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KPS &amp; KPI</a:t>
            </a:r>
            <a:endParaRPr dirty="0"/>
          </a:p>
        </p:txBody>
      </p:sp>
      <p:sp>
        <p:nvSpPr>
          <p:cNvPr id="893" name="Google Shape;893;p40"/>
          <p:cNvSpPr txBox="1">
            <a:spLocks noGrp="1"/>
          </p:cNvSpPr>
          <p:nvPr>
            <p:ph type="subTitle" idx="1"/>
          </p:nvPr>
        </p:nvSpPr>
        <p:spPr>
          <a:xfrm>
            <a:off x="4910684" y="1142670"/>
            <a:ext cx="3519900" cy="832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report the </a:t>
            </a:r>
            <a:r>
              <a:rPr lang="en" b="1" dirty="0"/>
              <a:t>Key Parameter of the Systemb </a:t>
            </a:r>
            <a:r>
              <a:rPr lang="en" dirty="0"/>
              <a:t>and the </a:t>
            </a:r>
            <a:r>
              <a:rPr lang="en" b="1" dirty="0"/>
              <a:t>Key Performance Indicator.</a:t>
            </a:r>
            <a:endParaRPr dirty="0"/>
          </a:p>
        </p:txBody>
      </p:sp>
      <p:graphicFrame>
        <p:nvGraphicFramePr>
          <p:cNvPr id="898" name="Google Shape;898;p40"/>
          <p:cNvGraphicFramePr/>
          <p:nvPr>
            <p:extLst>
              <p:ext uri="{D42A27DB-BD31-4B8C-83A1-F6EECF244321}">
                <p14:modId xmlns:p14="http://schemas.microsoft.com/office/powerpoint/2010/main" val="1719307246"/>
              </p:ext>
            </p:extLst>
          </p:nvPr>
        </p:nvGraphicFramePr>
        <p:xfrm>
          <a:off x="713275" y="1142670"/>
          <a:ext cx="3812750" cy="3271790"/>
        </p:xfrm>
        <a:graphic>
          <a:graphicData uri="http://schemas.openxmlformats.org/drawingml/2006/table">
            <a:tbl>
              <a:tblPr>
                <a:noFill/>
                <a:tableStyleId>{74C31D01-ED68-40BC-B77C-7FDF43483C97}</a:tableStyleId>
              </a:tblPr>
              <a:tblGrid>
                <a:gridCol w="1906375">
                  <a:extLst>
                    <a:ext uri="{9D8B030D-6E8A-4147-A177-3AD203B41FA5}">
                      <a16:colId xmlns:a16="http://schemas.microsoft.com/office/drawing/2014/main" val="20000"/>
                    </a:ext>
                  </a:extLst>
                </a:gridCol>
                <a:gridCol w="1906375">
                  <a:extLst>
                    <a:ext uri="{9D8B030D-6E8A-4147-A177-3AD203B41FA5}">
                      <a16:colId xmlns:a16="http://schemas.microsoft.com/office/drawing/2014/main" val="20001"/>
                    </a:ext>
                  </a:extLst>
                </a:gridCol>
              </a:tblGrid>
              <a:tr h="635075">
                <a:tc>
                  <a:txBody>
                    <a:bodyPr/>
                    <a:lstStyle/>
                    <a:p>
                      <a:pPr marL="0" lvl="0" indent="0" algn="ctr" rtl="0">
                        <a:spcBef>
                          <a:spcPts val="0"/>
                        </a:spcBef>
                        <a:spcAft>
                          <a:spcPts val="0"/>
                        </a:spcAft>
                        <a:buNone/>
                      </a:pPr>
                      <a:r>
                        <a:rPr lang="en" b="1" dirty="0">
                          <a:solidFill>
                            <a:schemeClr val="dk1"/>
                          </a:solidFill>
                          <a:latin typeface="Syncopate"/>
                          <a:ea typeface="Syncopate"/>
                          <a:cs typeface="Syncopate"/>
                          <a:sym typeface="Syncopate"/>
                        </a:rPr>
                        <a:t>KPS</a:t>
                      </a:r>
                      <a:endParaRPr b="1" dirty="0">
                        <a:solidFill>
                          <a:schemeClr val="dk1"/>
                        </a:solidFill>
                        <a:latin typeface="Syncopate"/>
                        <a:ea typeface="Syncopate"/>
                        <a:cs typeface="Syncopate"/>
                        <a:sym typeface="Syncopat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b="1" dirty="0">
                          <a:solidFill>
                            <a:schemeClr val="dk1"/>
                          </a:solidFill>
                          <a:latin typeface="Syncopate"/>
                          <a:ea typeface="Syncopate"/>
                          <a:cs typeface="Syncopate"/>
                          <a:sym typeface="Syncopate"/>
                        </a:rPr>
                        <a:t>KPI</a:t>
                      </a:r>
                      <a:endParaRPr lang="en-GB"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0"/>
                  </a:ext>
                </a:extLst>
              </a:tr>
              <a:tr h="635075">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Room Capacity</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GB" sz="1200" dirty="0">
                          <a:solidFill>
                            <a:schemeClr val="dk1"/>
                          </a:solidFill>
                          <a:latin typeface="Work Sans Medium"/>
                          <a:ea typeface="Work Sans Medium"/>
                          <a:cs typeface="Work Sans Medium"/>
                          <a:sym typeface="Work Sans Medium"/>
                        </a:rPr>
                        <a:t>Average Wait Time</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1"/>
                  </a:ext>
                </a:extLst>
              </a:tr>
              <a:tr h="635075">
                <a:tc>
                  <a:txBody>
                    <a:bodyPr/>
                    <a:lstStyle/>
                    <a:p>
                      <a:pPr marL="0" lvl="0" indent="0" algn="ctr" rtl="0">
                        <a:spcBef>
                          <a:spcPts val="0"/>
                        </a:spcBef>
                        <a:spcAft>
                          <a:spcPts val="0"/>
                        </a:spcAft>
                        <a:buNone/>
                      </a:pPr>
                      <a:r>
                        <a:rPr lang="en-GB" sz="1200" dirty="0">
                          <a:solidFill>
                            <a:schemeClr val="dk1"/>
                          </a:solidFill>
                          <a:latin typeface="Work Sans Medium"/>
                          <a:ea typeface="Work Sans Medium"/>
                          <a:cs typeface="Work Sans Medium"/>
                          <a:sym typeface="Work Sans Medium"/>
                        </a:rPr>
                        <a:t>Number of Nurses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 of Patients Trated within an acceptable time</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2"/>
                  </a:ext>
                </a:extLst>
              </a:tr>
              <a:tr h="635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dk1"/>
                          </a:solidFill>
                          <a:latin typeface="Work Sans Medium"/>
                          <a:ea typeface="Work Sans Medium"/>
                          <a:cs typeface="Work Sans Medium"/>
                          <a:sym typeface="Work Sans Medium"/>
                        </a:rPr>
                        <a:t>Distribution of Arrivals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Resource Utilization</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3"/>
                  </a:ext>
                </a:extLst>
              </a:tr>
              <a:tr h="635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dk1"/>
                          </a:solidFill>
                          <a:latin typeface="Work Sans Medium"/>
                          <a:ea typeface="Work Sans Medium"/>
                          <a:cs typeface="Work Sans Medium"/>
                          <a:sym typeface="Work Sans Medium"/>
                        </a:rPr>
                        <a:t>Priority Management Algorithm</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bg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Number of Untreated Patients</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4"/>
                  </a:ext>
                </a:extLst>
              </a:tr>
            </a:tbl>
          </a:graphicData>
        </a:graphic>
      </p:graphicFrame>
      <p:sp>
        <p:nvSpPr>
          <p:cNvPr id="12" name="Google Shape;893;p40">
            <a:extLst>
              <a:ext uri="{FF2B5EF4-FFF2-40B4-BE49-F238E27FC236}">
                <a16:creationId xmlns:a16="http://schemas.microsoft.com/office/drawing/2014/main" id="{DF7B3B8C-F1BE-486E-2A47-9836EAA936D1}"/>
              </a:ext>
            </a:extLst>
          </p:cNvPr>
          <p:cNvSpPr txBox="1">
            <a:spLocks/>
          </p:cNvSpPr>
          <p:nvPr/>
        </p:nvSpPr>
        <p:spPr>
          <a:xfrm>
            <a:off x="4910684" y="2365248"/>
            <a:ext cx="3519900" cy="2049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1pPr>
            <a:lvl2pPr marL="914400" marR="0" lvl="1"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2pPr>
            <a:lvl3pPr marL="1371600" marR="0" lvl="2"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3pPr>
            <a:lvl4pPr marL="1828800" marR="0" lvl="3"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4pPr>
            <a:lvl5pPr marL="2286000" marR="0" lvl="4"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5pPr>
            <a:lvl6pPr marL="2743200" marR="0" lvl="5"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6pPr>
            <a:lvl7pPr marL="3200400" marR="0" lvl="6"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7pPr>
            <a:lvl8pPr marL="3657600" marR="0" lvl="7"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8pPr>
            <a:lvl9pPr marL="4114800" marR="0" lvl="8"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9pPr>
          </a:lstStyle>
          <a:p>
            <a:pPr marL="0" indent="0"/>
            <a:r>
              <a:rPr lang="en-GB" b="1" dirty="0">
                <a:solidFill>
                  <a:schemeClr val="tx2">
                    <a:lumMod val="50000"/>
                  </a:schemeClr>
                </a:solidFill>
              </a:rPr>
              <a:t>It balances patient severity with wait time.</a:t>
            </a:r>
          </a:p>
        </p:txBody>
      </p:sp>
    </p:spTree>
    <p:extLst>
      <p:ext uri="{BB962C8B-B14F-4D97-AF65-F5344CB8AC3E}">
        <p14:creationId xmlns:p14="http://schemas.microsoft.com/office/powerpoint/2010/main" val="3846800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29"/>
          <p:cNvGrpSpPr/>
          <p:nvPr/>
        </p:nvGrpSpPr>
        <p:grpSpPr>
          <a:xfrm>
            <a:off x="2426208" y="1615513"/>
            <a:ext cx="6041268" cy="2376000"/>
            <a:chOff x="713400" y="1564775"/>
            <a:chExt cx="7717500" cy="2376000"/>
          </a:xfrm>
        </p:grpSpPr>
        <p:sp>
          <p:nvSpPr>
            <p:cNvPr id="577" name="Google Shape;577;p29"/>
            <p:cNvSpPr/>
            <p:nvPr/>
          </p:nvSpPr>
          <p:spPr>
            <a:xfrm>
              <a:off x="713400" y="1564775"/>
              <a:ext cx="7717500" cy="1702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713400" y="3267275"/>
              <a:ext cx="5343000" cy="673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29"/>
          <p:cNvSpPr txBox="1">
            <a:spLocks noGrp="1"/>
          </p:cNvSpPr>
          <p:nvPr>
            <p:ph type="ctrTitle"/>
          </p:nvPr>
        </p:nvSpPr>
        <p:spPr>
          <a:xfrm>
            <a:off x="2572510" y="1677275"/>
            <a:ext cx="5894966" cy="14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600" name="Google Shape;600;p29"/>
          <p:cNvSpPr/>
          <p:nvPr/>
        </p:nvSpPr>
        <p:spPr>
          <a:xfrm>
            <a:off x="713400"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172025"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80;p29">
            <a:extLst>
              <a:ext uri="{FF2B5EF4-FFF2-40B4-BE49-F238E27FC236}">
                <a16:creationId xmlns:a16="http://schemas.microsoft.com/office/drawing/2014/main" id="{1B7042A1-6997-AE4D-88E4-3BB955829E45}"/>
              </a:ext>
            </a:extLst>
          </p:cNvPr>
          <p:cNvSpPr txBox="1">
            <a:spLocks/>
          </p:cNvSpPr>
          <p:nvPr/>
        </p:nvSpPr>
        <p:spPr>
          <a:xfrm>
            <a:off x="953962" y="1615513"/>
            <a:ext cx="1150370" cy="237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Syncopate"/>
              <a:buNone/>
              <a:defRPr sz="4200" b="1" i="0" u="none" strike="noStrike" cap="none">
                <a:solidFill>
                  <a:schemeClr val="dk1"/>
                </a:solidFill>
                <a:latin typeface="Syncopate"/>
                <a:ea typeface="Syncopate"/>
                <a:cs typeface="Syncopate"/>
                <a:sym typeface="Syncopate"/>
              </a:defRPr>
            </a:lvl1pPr>
            <a:lvl2pPr marR="0" lvl="1"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2pPr>
            <a:lvl3pPr marR="0" lvl="2"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3pPr>
            <a:lvl4pPr marR="0" lvl="3"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4pPr>
            <a:lvl5pPr marR="0" lvl="4"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5pPr>
            <a:lvl6pPr marR="0" lvl="5"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6pPr>
            <a:lvl7pPr marR="0" lvl="6"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7pPr>
            <a:lvl8pPr marR="0" lvl="7"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8pPr>
            <a:lvl9pPr marR="0" lvl="8"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9pPr>
          </a:lstStyle>
          <a:p>
            <a:r>
              <a:rPr lang="it-IT" sz="11500" dirty="0"/>
              <a:t>1</a:t>
            </a:r>
            <a:endParaRPr lang="en-GB" sz="11500" dirty="0"/>
          </a:p>
        </p:txBody>
      </p:sp>
    </p:spTree>
    <p:extLst>
      <p:ext uri="{BB962C8B-B14F-4D97-AF65-F5344CB8AC3E}">
        <p14:creationId xmlns:p14="http://schemas.microsoft.com/office/powerpoint/2010/main" val="2082020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KPS &amp; KPI</a:t>
            </a:r>
            <a:endParaRPr dirty="0"/>
          </a:p>
        </p:txBody>
      </p:sp>
      <p:sp>
        <p:nvSpPr>
          <p:cNvPr id="893" name="Google Shape;893;p40"/>
          <p:cNvSpPr txBox="1">
            <a:spLocks noGrp="1"/>
          </p:cNvSpPr>
          <p:nvPr>
            <p:ph type="subTitle" idx="1"/>
          </p:nvPr>
        </p:nvSpPr>
        <p:spPr>
          <a:xfrm>
            <a:off x="4910684" y="1142670"/>
            <a:ext cx="3519900" cy="832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report the </a:t>
            </a:r>
            <a:r>
              <a:rPr lang="en" b="1" dirty="0"/>
              <a:t>Key Parameter of the Systemb </a:t>
            </a:r>
            <a:r>
              <a:rPr lang="en" dirty="0"/>
              <a:t>and the </a:t>
            </a:r>
            <a:r>
              <a:rPr lang="en" b="1" dirty="0"/>
              <a:t>Key Performance Indicator.</a:t>
            </a:r>
            <a:endParaRPr dirty="0"/>
          </a:p>
        </p:txBody>
      </p:sp>
      <p:graphicFrame>
        <p:nvGraphicFramePr>
          <p:cNvPr id="898" name="Google Shape;898;p40"/>
          <p:cNvGraphicFramePr/>
          <p:nvPr>
            <p:extLst>
              <p:ext uri="{D42A27DB-BD31-4B8C-83A1-F6EECF244321}">
                <p14:modId xmlns:p14="http://schemas.microsoft.com/office/powerpoint/2010/main" val="1774973149"/>
              </p:ext>
            </p:extLst>
          </p:nvPr>
        </p:nvGraphicFramePr>
        <p:xfrm>
          <a:off x="713275" y="1142670"/>
          <a:ext cx="3812750" cy="3271790"/>
        </p:xfrm>
        <a:graphic>
          <a:graphicData uri="http://schemas.openxmlformats.org/drawingml/2006/table">
            <a:tbl>
              <a:tblPr>
                <a:noFill/>
                <a:tableStyleId>{74C31D01-ED68-40BC-B77C-7FDF43483C97}</a:tableStyleId>
              </a:tblPr>
              <a:tblGrid>
                <a:gridCol w="1906375">
                  <a:extLst>
                    <a:ext uri="{9D8B030D-6E8A-4147-A177-3AD203B41FA5}">
                      <a16:colId xmlns:a16="http://schemas.microsoft.com/office/drawing/2014/main" val="20000"/>
                    </a:ext>
                  </a:extLst>
                </a:gridCol>
                <a:gridCol w="1906375">
                  <a:extLst>
                    <a:ext uri="{9D8B030D-6E8A-4147-A177-3AD203B41FA5}">
                      <a16:colId xmlns:a16="http://schemas.microsoft.com/office/drawing/2014/main" val="20001"/>
                    </a:ext>
                  </a:extLst>
                </a:gridCol>
              </a:tblGrid>
              <a:tr h="635075">
                <a:tc>
                  <a:txBody>
                    <a:bodyPr/>
                    <a:lstStyle/>
                    <a:p>
                      <a:pPr marL="0" lvl="0" indent="0" algn="ctr" rtl="0">
                        <a:spcBef>
                          <a:spcPts val="0"/>
                        </a:spcBef>
                        <a:spcAft>
                          <a:spcPts val="0"/>
                        </a:spcAft>
                        <a:buNone/>
                      </a:pPr>
                      <a:r>
                        <a:rPr lang="en" b="1" dirty="0">
                          <a:solidFill>
                            <a:schemeClr val="dk1"/>
                          </a:solidFill>
                          <a:latin typeface="Syncopate"/>
                          <a:ea typeface="Syncopate"/>
                          <a:cs typeface="Syncopate"/>
                          <a:sym typeface="Syncopate"/>
                        </a:rPr>
                        <a:t>KPS</a:t>
                      </a:r>
                      <a:endParaRPr b="1" dirty="0">
                        <a:solidFill>
                          <a:schemeClr val="dk1"/>
                        </a:solidFill>
                        <a:latin typeface="Syncopate"/>
                        <a:ea typeface="Syncopate"/>
                        <a:cs typeface="Syncopate"/>
                        <a:sym typeface="Syncopat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b="1" dirty="0">
                          <a:solidFill>
                            <a:schemeClr val="dk1"/>
                          </a:solidFill>
                          <a:latin typeface="Syncopate"/>
                          <a:ea typeface="Syncopate"/>
                          <a:cs typeface="Syncopate"/>
                          <a:sym typeface="Syncopate"/>
                        </a:rPr>
                        <a:t>KPI</a:t>
                      </a:r>
                      <a:endParaRPr lang="en-GB"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0"/>
                  </a:ext>
                </a:extLst>
              </a:tr>
              <a:tr h="635075">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Room Capacity</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GB" sz="1200" dirty="0">
                          <a:solidFill>
                            <a:schemeClr val="dk1"/>
                          </a:solidFill>
                          <a:latin typeface="Work Sans Medium"/>
                          <a:ea typeface="Work Sans Medium"/>
                          <a:cs typeface="Work Sans Medium"/>
                          <a:sym typeface="Work Sans Medium"/>
                        </a:rPr>
                        <a:t>Average Wait Time</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alpha val="43580"/>
                      </a:schemeClr>
                    </a:solidFill>
                  </a:tcPr>
                </a:tc>
                <a:extLst>
                  <a:ext uri="{0D108BD9-81ED-4DB2-BD59-A6C34878D82A}">
                    <a16:rowId xmlns:a16="http://schemas.microsoft.com/office/drawing/2014/main" val="10001"/>
                  </a:ext>
                </a:extLst>
              </a:tr>
              <a:tr h="635075">
                <a:tc>
                  <a:txBody>
                    <a:bodyPr/>
                    <a:lstStyle/>
                    <a:p>
                      <a:pPr marL="0" lvl="0" indent="0" algn="ctr" rtl="0">
                        <a:spcBef>
                          <a:spcPts val="0"/>
                        </a:spcBef>
                        <a:spcAft>
                          <a:spcPts val="0"/>
                        </a:spcAft>
                        <a:buNone/>
                      </a:pPr>
                      <a:r>
                        <a:rPr lang="en-GB" sz="1200" dirty="0">
                          <a:solidFill>
                            <a:schemeClr val="dk1"/>
                          </a:solidFill>
                          <a:latin typeface="Work Sans Medium"/>
                          <a:ea typeface="Work Sans Medium"/>
                          <a:cs typeface="Work Sans Medium"/>
                          <a:sym typeface="Work Sans Medium"/>
                        </a:rPr>
                        <a:t>Number of Nurses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 of Patients Trated within an acceptable time</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2"/>
                  </a:ext>
                </a:extLst>
              </a:tr>
              <a:tr h="635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dk1"/>
                          </a:solidFill>
                          <a:latin typeface="Work Sans Medium"/>
                          <a:ea typeface="Work Sans Medium"/>
                          <a:cs typeface="Work Sans Medium"/>
                          <a:sym typeface="Work Sans Medium"/>
                        </a:rPr>
                        <a:t>Distribution of Arrivals</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Resource Utilization</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3"/>
                  </a:ext>
                </a:extLst>
              </a:tr>
              <a:tr h="635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chemeClr val="dk1"/>
                          </a:solidFill>
                          <a:latin typeface="Work Sans Medium"/>
                          <a:ea typeface="Work Sans Medium"/>
                          <a:cs typeface="Work Sans Medium"/>
                          <a:sym typeface="Work Sans Medium"/>
                        </a:rPr>
                        <a:t>Priority Management Algorithm</a:t>
                      </a: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tx2"/>
                    </a:solidFill>
                  </a:tcPr>
                </a:tc>
                <a:tc>
                  <a:txBody>
                    <a:bodyPr/>
                    <a:lstStyle/>
                    <a:p>
                      <a:pPr marL="0" lvl="0" indent="0" algn="ctr" rtl="0">
                        <a:spcBef>
                          <a:spcPts val="0"/>
                        </a:spcBef>
                        <a:spcAft>
                          <a:spcPts val="0"/>
                        </a:spcAft>
                        <a:buNone/>
                      </a:pPr>
                      <a:r>
                        <a:rPr lang="en" sz="1200" dirty="0">
                          <a:solidFill>
                            <a:schemeClr val="dk1"/>
                          </a:solidFill>
                          <a:latin typeface="Work Sans Medium"/>
                          <a:ea typeface="Work Sans Medium"/>
                          <a:cs typeface="Work Sans Medium"/>
                          <a:sym typeface="Work Sans Medium"/>
                        </a:rPr>
                        <a:t>Number of Untreated Patients</a:t>
                      </a:r>
                      <a:endParaRPr sz="1200" dirty="0">
                        <a:solidFill>
                          <a:schemeClr val="dk1"/>
                        </a:solidFill>
                        <a:latin typeface="Work Sans Medium"/>
                        <a:ea typeface="Work Sans Medium"/>
                        <a:cs typeface="Work Sans Medium"/>
                        <a:sym typeface="Work Sans Mediu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3580"/>
                      </a:srgbClr>
                    </a:solidFill>
                  </a:tcPr>
                </a:tc>
                <a:extLst>
                  <a:ext uri="{0D108BD9-81ED-4DB2-BD59-A6C34878D82A}">
                    <a16:rowId xmlns:a16="http://schemas.microsoft.com/office/drawing/2014/main" val="10004"/>
                  </a:ext>
                </a:extLst>
              </a:tr>
            </a:tbl>
          </a:graphicData>
        </a:graphic>
      </p:graphicFrame>
      <p:sp>
        <p:nvSpPr>
          <p:cNvPr id="12" name="Google Shape;893;p40">
            <a:extLst>
              <a:ext uri="{FF2B5EF4-FFF2-40B4-BE49-F238E27FC236}">
                <a16:creationId xmlns:a16="http://schemas.microsoft.com/office/drawing/2014/main" id="{DF7B3B8C-F1BE-486E-2A47-9836EAA936D1}"/>
              </a:ext>
            </a:extLst>
          </p:cNvPr>
          <p:cNvSpPr txBox="1">
            <a:spLocks/>
          </p:cNvSpPr>
          <p:nvPr/>
        </p:nvSpPr>
        <p:spPr>
          <a:xfrm>
            <a:off x="4910684" y="2365248"/>
            <a:ext cx="3519900" cy="2049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1pPr>
            <a:lvl2pPr marL="914400" marR="0" lvl="1"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2pPr>
            <a:lvl3pPr marL="1371600" marR="0" lvl="2"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3pPr>
            <a:lvl4pPr marL="1828800" marR="0" lvl="3"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4pPr>
            <a:lvl5pPr marL="2286000" marR="0" lvl="4"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5pPr>
            <a:lvl6pPr marL="2743200" marR="0" lvl="5"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6pPr>
            <a:lvl7pPr marL="3200400" marR="0" lvl="6"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7pPr>
            <a:lvl8pPr marL="3657600" marR="0" lvl="7"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8pPr>
            <a:lvl9pPr marL="4114800" marR="0" lvl="8" indent="-317500" algn="ctr" rtl="0">
              <a:lnSpc>
                <a:spcPct val="100000"/>
              </a:lnSpc>
              <a:spcBef>
                <a:spcPts val="0"/>
              </a:spcBef>
              <a:spcAft>
                <a:spcPts val="0"/>
              </a:spcAft>
              <a:buClr>
                <a:schemeClr val="dk1"/>
              </a:buClr>
              <a:buSzPts val="1400"/>
              <a:buFont typeface="Work Sans Medium"/>
              <a:buNone/>
              <a:defRPr sz="1400" b="0" i="0" u="none" strike="noStrike" cap="none">
                <a:solidFill>
                  <a:schemeClr val="dk1"/>
                </a:solidFill>
                <a:latin typeface="Work Sans Medium"/>
                <a:ea typeface="Work Sans Medium"/>
                <a:cs typeface="Work Sans Medium"/>
                <a:sym typeface="Work Sans Medium"/>
              </a:defRPr>
            </a:lvl9pPr>
          </a:lstStyle>
          <a:p>
            <a:pPr marL="0" indent="0"/>
            <a:r>
              <a:rPr lang="en-GB" b="1" dirty="0">
                <a:solidFill>
                  <a:srgbClr val="FE7900"/>
                </a:solidFill>
              </a:rPr>
              <a:t>This KPI is crucial for evaluating the efficiency of the system.</a:t>
            </a:r>
          </a:p>
        </p:txBody>
      </p:sp>
    </p:spTree>
    <p:extLst>
      <p:ext uri="{BB962C8B-B14F-4D97-AF65-F5344CB8AC3E}">
        <p14:creationId xmlns:p14="http://schemas.microsoft.com/office/powerpoint/2010/main" val="9067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D06F-555B-66F7-8D80-7C77D63CB9FB}"/>
              </a:ext>
            </a:extLst>
          </p:cNvPr>
          <p:cNvSpPr>
            <a:spLocks noGrp="1"/>
          </p:cNvSpPr>
          <p:nvPr>
            <p:ph type="title"/>
          </p:nvPr>
        </p:nvSpPr>
        <p:spPr/>
        <p:txBody>
          <a:bodyPr/>
          <a:lstStyle/>
          <a:p>
            <a:r>
              <a:rPr lang="en-GB" dirty="0"/>
              <a:t>Statistics</a:t>
            </a:r>
          </a:p>
        </p:txBody>
      </p:sp>
      <p:sp>
        <p:nvSpPr>
          <p:cNvPr id="5" name="Title 4">
            <a:extLst>
              <a:ext uri="{FF2B5EF4-FFF2-40B4-BE49-F238E27FC236}">
                <a16:creationId xmlns:a16="http://schemas.microsoft.com/office/drawing/2014/main" id="{63156A4F-B330-C051-0FF0-DABF7B1DA383}"/>
              </a:ext>
            </a:extLst>
          </p:cNvPr>
          <p:cNvSpPr>
            <a:spLocks noGrp="1"/>
          </p:cNvSpPr>
          <p:nvPr>
            <p:ph type="title" idx="3"/>
          </p:nvPr>
        </p:nvSpPr>
        <p:spPr/>
        <p:txBody>
          <a:bodyPr/>
          <a:lstStyle/>
          <a:p>
            <a:r>
              <a:rPr lang="en-GB" dirty="0"/>
              <a:t>Rooms’ comparison</a:t>
            </a:r>
          </a:p>
        </p:txBody>
      </p:sp>
      <p:sp>
        <p:nvSpPr>
          <p:cNvPr id="6" name="Subtitle 5">
            <a:extLst>
              <a:ext uri="{FF2B5EF4-FFF2-40B4-BE49-F238E27FC236}">
                <a16:creationId xmlns:a16="http://schemas.microsoft.com/office/drawing/2014/main" id="{043C0DD3-3A40-2535-D3BF-6564DD2DCC25}"/>
              </a:ext>
            </a:extLst>
          </p:cNvPr>
          <p:cNvSpPr>
            <a:spLocks noGrp="1"/>
          </p:cNvSpPr>
          <p:nvPr>
            <p:ph type="subTitle" idx="4"/>
          </p:nvPr>
        </p:nvSpPr>
        <p:spPr>
          <a:xfrm>
            <a:off x="5027354" y="2133151"/>
            <a:ext cx="3403385" cy="2280392"/>
          </a:xfrm>
        </p:spPr>
        <p:txBody>
          <a:bodyPr/>
          <a:lstStyle/>
          <a:p>
            <a:pPr marL="139700" indent="0">
              <a:buNone/>
            </a:pPr>
            <a:r>
              <a:rPr lang="en-GB" b="0" i="0" dirty="0">
                <a:effectLst/>
                <a:latin typeface="system-ui"/>
              </a:rPr>
              <a:t>The </a:t>
            </a:r>
            <a:r>
              <a:rPr lang="en-GB" b="1" i="0" dirty="0">
                <a:effectLst/>
                <a:latin typeface="system-ui"/>
              </a:rPr>
              <a:t>White room</a:t>
            </a:r>
            <a:r>
              <a:rPr lang="en-GB" b="0" i="0" dirty="0">
                <a:effectLst/>
                <a:latin typeface="system-ui"/>
              </a:rPr>
              <a:t> shows a decreasing trend (in the first section) and then has variable peaks. Therefore, during the simulation of 09/10, an increase in demand was visible in the second half of the simulation period.</a:t>
            </a:r>
            <a:endParaRPr lang="en-GB" dirty="0"/>
          </a:p>
        </p:txBody>
      </p:sp>
      <p:pic>
        <p:nvPicPr>
          <p:cNvPr id="8" name="Picture 7">
            <a:extLst>
              <a:ext uri="{FF2B5EF4-FFF2-40B4-BE49-F238E27FC236}">
                <a16:creationId xmlns:a16="http://schemas.microsoft.com/office/drawing/2014/main" id="{2CAD3761-5C2C-DF0C-5E04-1574DB89AE0F}"/>
              </a:ext>
            </a:extLst>
          </p:cNvPr>
          <p:cNvPicPr>
            <a:picLocks noChangeAspect="1"/>
          </p:cNvPicPr>
          <p:nvPr/>
        </p:nvPicPr>
        <p:blipFill>
          <a:blip r:embed="rId2"/>
          <a:stretch>
            <a:fillRect/>
          </a:stretch>
        </p:blipFill>
        <p:spPr>
          <a:xfrm>
            <a:off x="713275" y="1332750"/>
            <a:ext cx="4114757" cy="3080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8125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D06F-555B-66F7-8D80-7C77D63CB9FB}"/>
              </a:ext>
            </a:extLst>
          </p:cNvPr>
          <p:cNvSpPr>
            <a:spLocks noGrp="1"/>
          </p:cNvSpPr>
          <p:nvPr>
            <p:ph type="title"/>
          </p:nvPr>
        </p:nvSpPr>
        <p:spPr/>
        <p:txBody>
          <a:bodyPr/>
          <a:lstStyle/>
          <a:p>
            <a:r>
              <a:rPr lang="en-GB" dirty="0"/>
              <a:t>Statistics</a:t>
            </a:r>
          </a:p>
        </p:txBody>
      </p:sp>
      <p:sp>
        <p:nvSpPr>
          <p:cNvPr id="5" name="Title 4">
            <a:extLst>
              <a:ext uri="{FF2B5EF4-FFF2-40B4-BE49-F238E27FC236}">
                <a16:creationId xmlns:a16="http://schemas.microsoft.com/office/drawing/2014/main" id="{63156A4F-B330-C051-0FF0-DABF7B1DA383}"/>
              </a:ext>
            </a:extLst>
          </p:cNvPr>
          <p:cNvSpPr>
            <a:spLocks noGrp="1"/>
          </p:cNvSpPr>
          <p:nvPr>
            <p:ph type="title" idx="3"/>
          </p:nvPr>
        </p:nvSpPr>
        <p:spPr/>
        <p:txBody>
          <a:bodyPr/>
          <a:lstStyle/>
          <a:p>
            <a:r>
              <a:rPr lang="en-GB" dirty="0"/>
              <a:t>Rooms’ comparison</a:t>
            </a:r>
          </a:p>
        </p:txBody>
      </p:sp>
      <p:sp>
        <p:nvSpPr>
          <p:cNvPr id="6" name="Subtitle 5">
            <a:extLst>
              <a:ext uri="{FF2B5EF4-FFF2-40B4-BE49-F238E27FC236}">
                <a16:creationId xmlns:a16="http://schemas.microsoft.com/office/drawing/2014/main" id="{043C0DD3-3A40-2535-D3BF-6564DD2DCC25}"/>
              </a:ext>
            </a:extLst>
          </p:cNvPr>
          <p:cNvSpPr>
            <a:spLocks noGrp="1"/>
          </p:cNvSpPr>
          <p:nvPr>
            <p:ph type="subTitle" idx="4"/>
          </p:nvPr>
        </p:nvSpPr>
        <p:spPr>
          <a:xfrm>
            <a:off x="5027339" y="2133151"/>
            <a:ext cx="3403385" cy="2280392"/>
          </a:xfrm>
        </p:spPr>
        <p:txBody>
          <a:bodyPr/>
          <a:lstStyle/>
          <a:p>
            <a:pPr marL="139700" indent="0" algn="l">
              <a:buNone/>
            </a:pPr>
            <a:r>
              <a:rPr lang="en-GB" b="0" i="0" dirty="0">
                <a:effectLst/>
                <a:latin typeface="system-ui"/>
              </a:rPr>
              <a:t>The </a:t>
            </a:r>
            <a:r>
              <a:rPr lang="en-GB" b="1" i="0" dirty="0">
                <a:solidFill>
                  <a:schemeClr val="accent1">
                    <a:lumMod val="50000"/>
                  </a:schemeClr>
                </a:solidFill>
                <a:effectLst/>
                <a:latin typeface="system-ui"/>
              </a:rPr>
              <a:t>Green room</a:t>
            </a:r>
            <a:r>
              <a:rPr lang="en-GB" b="0" i="0" dirty="0">
                <a:solidFill>
                  <a:schemeClr val="accent1">
                    <a:lumMod val="50000"/>
                  </a:schemeClr>
                </a:solidFill>
                <a:effectLst/>
                <a:latin typeface="system-ui"/>
              </a:rPr>
              <a:t> </a:t>
            </a:r>
            <a:r>
              <a:rPr lang="en-GB" b="0" i="0" dirty="0">
                <a:effectLst/>
                <a:latin typeface="system-ui"/>
              </a:rPr>
              <a:t>has a stable waiting time, with some peaks, but which remains constant for medium-low values. Therefore, it is possible to conclude that the </a:t>
            </a:r>
            <a:r>
              <a:rPr lang="en-GB" b="0" i="0" u="sng" dirty="0">
                <a:effectLst/>
                <a:latin typeface="system-ui"/>
              </a:rPr>
              <a:t>workload was managed efficiently</a:t>
            </a:r>
            <a:r>
              <a:rPr lang="en-GB" b="0" i="0" dirty="0">
                <a:effectLst/>
                <a:latin typeface="system-ui"/>
              </a:rPr>
              <a:t>.</a:t>
            </a:r>
          </a:p>
          <a:p>
            <a:pPr marL="139700" indent="0" algn="l">
              <a:buNone/>
            </a:pPr>
            <a:endParaRPr lang="en-GB" b="0" i="0" dirty="0">
              <a:effectLst/>
              <a:latin typeface="system-ui"/>
            </a:endParaRPr>
          </a:p>
          <a:p>
            <a:pPr marL="139700" indent="0" algn="l">
              <a:buNone/>
            </a:pPr>
            <a:r>
              <a:rPr lang="en-GB" b="0" i="0" dirty="0">
                <a:effectLst/>
                <a:latin typeface="system-ui"/>
              </a:rPr>
              <a:t>The </a:t>
            </a:r>
            <a:r>
              <a:rPr lang="en-GB" b="1" i="0" dirty="0">
                <a:solidFill>
                  <a:srgbClr val="0070C0"/>
                </a:solidFill>
                <a:effectLst/>
                <a:latin typeface="system-ui"/>
              </a:rPr>
              <a:t>Blue room</a:t>
            </a:r>
            <a:r>
              <a:rPr lang="en-GB" b="0" i="0" dirty="0">
                <a:solidFill>
                  <a:srgbClr val="0070C0"/>
                </a:solidFill>
                <a:effectLst/>
                <a:latin typeface="system-ui"/>
              </a:rPr>
              <a:t> </a:t>
            </a:r>
            <a:r>
              <a:rPr lang="en-GB" b="0" i="0" dirty="0">
                <a:effectLst/>
                <a:latin typeface="system-ui"/>
              </a:rPr>
              <a:t>has stable waiting times, so </a:t>
            </a:r>
            <a:r>
              <a:rPr lang="en-GB" b="0" i="0" u="sng" dirty="0">
                <a:effectLst/>
                <a:latin typeface="system-ui"/>
              </a:rPr>
              <a:t>it was not possible to observe an overload of resources.</a:t>
            </a:r>
          </a:p>
        </p:txBody>
      </p:sp>
      <p:pic>
        <p:nvPicPr>
          <p:cNvPr id="8" name="Picture 7">
            <a:extLst>
              <a:ext uri="{FF2B5EF4-FFF2-40B4-BE49-F238E27FC236}">
                <a16:creationId xmlns:a16="http://schemas.microsoft.com/office/drawing/2014/main" id="{2CAD3761-5C2C-DF0C-5E04-1574DB89AE0F}"/>
              </a:ext>
            </a:extLst>
          </p:cNvPr>
          <p:cNvPicPr>
            <a:picLocks noChangeAspect="1"/>
          </p:cNvPicPr>
          <p:nvPr/>
        </p:nvPicPr>
        <p:blipFill>
          <a:blip r:embed="rId2"/>
          <a:stretch>
            <a:fillRect/>
          </a:stretch>
        </p:blipFill>
        <p:spPr>
          <a:xfrm>
            <a:off x="713275" y="1332750"/>
            <a:ext cx="4114757" cy="3080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3461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D06F-555B-66F7-8D80-7C77D63CB9FB}"/>
              </a:ext>
            </a:extLst>
          </p:cNvPr>
          <p:cNvSpPr>
            <a:spLocks noGrp="1"/>
          </p:cNvSpPr>
          <p:nvPr>
            <p:ph type="title"/>
          </p:nvPr>
        </p:nvSpPr>
        <p:spPr/>
        <p:txBody>
          <a:bodyPr/>
          <a:lstStyle/>
          <a:p>
            <a:r>
              <a:rPr lang="en-GB" dirty="0"/>
              <a:t>Statistics</a:t>
            </a:r>
          </a:p>
        </p:txBody>
      </p:sp>
      <p:sp>
        <p:nvSpPr>
          <p:cNvPr id="5" name="Title 4">
            <a:extLst>
              <a:ext uri="{FF2B5EF4-FFF2-40B4-BE49-F238E27FC236}">
                <a16:creationId xmlns:a16="http://schemas.microsoft.com/office/drawing/2014/main" id="{63156A4F-B330-C051-0FF0-DABF7B1DA383}"/>
              </a:ext>
            </a:extLst>
          </p:cNvPr>
          <p:cNvSpPr>
            <a:spLocks noGrp="1"/>
          </p:cNvSpPr>
          <p:nvPr>
            <p:ph type="title" idx="3"/>
          </p:nvPr>
        </p:nvSpPr>
        <p:spPr/>
        <p:txBody>
          <a:bodyPr/>
          <a:lstStyle/>
          <a:p>
            <a:r>
              <a:rPr lang="en-GB" dirty="0"/>
              <a:t>Rooms’ comparison</a:t>
            </a:r>
          </a:p>
        </p:txBody>
      </p:sp>
      <p:sp>
        <p:nvSpPr>
          <p:cNvPr id="6" name="Subtitle 5">
            <a:extLst>
              <a:ext uri="{FF2B5EF4-FFF2-40B4-BE49-F238E27FC236}">
                <a16:creationId xmlns:a16="http://schemas.microsoft.com/office/drawing/2014/main" id="{043C0DD3-3A40-2535-D3BF-6564DD2DCC25}"/>
              </a:ext>
            </a:extLst>
          </p:cNvPr>
          <p:cNvSpPr>
            <a:spLocks noGrp="1"/>
          </p:cNvSpPr>
          <p:nvPr>
            <p:ph type="subTitle" idx="4"/>
          </p:nvPr>
        </p:nvSpPr>
        <p:spPr>
          <a:xfrm>
            <a:off x="5027339" y="2133150"/>
            <a:ext cx="3403385" cy="2475425"/>
          </a:xfrm>
        </p:spPr>
        <p:txBody>
          <a:bodyPr/>
          <a:lstStyle/>
          <a:p>
            <a:pPr marL="139700" indent="0" algn="l">
              <a:buNone/>
            </a:pPr>
            <a:r>
              <a:rPr lang="en-GB" b="0" i="0" dirty="0">
                <a:effectLst/>
                <a:latin typeface="system-ui"/>
              </a:rPr>
              <a:t>The </a:t>
            </a:r>
            <a:r>
              <a:rPr lang="en-GB" b="1" i="0" dirty="0">
                <a:solidFill>
                  <a:schemeClr val="accent2"/>
                </a:solidFill>
                <a:effectLst/>
                <a:latin typeface="system-ui"/>
              </a:rPr>
              <a:t>Orange room</a:t>
            </a:r>
            <a:r>
              <a:rPr lang="en-GB" b="0" i="0" dirty="0">
                <a:solidFill>
                  <a:schemeClr val="accent2"/>
                </a:solidFill>
                <a:effectLst/>
                <a:latin typeface="system-ui"/>
              </a:rPr>
              <a:t> </a:t>
            </a:r>
            <a:r>
              <a:rPr lang="en-GB" b="0" i="0" dirty="0">
                <a:effectLst/>
                <a:latin typeface="system-ui"/>
              </a:rPr>
              <a:t>has low and stable waiting times. There are no different fluctuations, so this is less used but </a:t>
            </a:r>
            <a:r>
              <a:rPr lang="en-GB" b="0" i="0" u="sng" dirty="0">
                <a:effectLst/>
                <a:latin typeface="system-ui"/>
              </a:rPr>
              <a:t>certainly very efficient.</a:t>
            </a:r>
          </a:p>
          <a:p>
            <a:pPr marL="139700" indent="0" algn="l">
              <a:buNone/>
            </a:pPr>
            <a:endParaRPr lang="en-GB" b="0" i="0" dirty="0">
              <a:effectLst/>
              <a:latin typeface="system-ui"/>
            </a:endParaRPr>
          </a:p>
          <a:p>
            <a:pPr marL="139700" indent="0" algn="l">
              <a:buNone/>
            </a:pPr>
            <a:r>
              <a:rPr lang="en-GB" b="0" i="0" dirty="0">
                <a:effectLst/>
                <a:latin typeface="system-ui"/>
              </a:rPr>
              <a:t>The </a:t>
            </a:r>
            <a:r>
              <a:rPr lang="en-GB" b="1" i="0" dirty="0">
                <a:solidFill>
                  <a:srgbClr val="C00000"/>
                </a:solidFill>
                <a:effectLst/>
                <a:latin typeface="system-ui"/>
              </a:rPr>
              <a:t>Red room</a:t>
            </a:r>
            <a:r>
              <a:rPr lang="en-GB" b="0" i="0" dirty="0">
                <a:solidFill>
                  <a:srgbClr val="C00000"/>
                </a:solidFill>
                <a:effectLst/>
                <a:latin typeface="system-ui"/>
              </a:rPr>
              <a:t> </a:t>
            </a:r>
            <a:r>
              <a:rPr lang="en-GB" b="0" i="0" dirty="0">
                <a:effectLst/>
                <a:latin typeface="system-ui"/>
              </a:rPr>
              <a:t>shows an initial decreasing trend up to a certain point, and then </a:t>
            </a:r>
            <a:r>
              <a:rPr lang="en-GB" b="0" i="0" u="sng" dirty="0">
                <a:effectLst/>
                <a:latin typeface="system-ui"/>
              </a:rPr>
              <a:t>has variable peaks and a rise towards the end of the period.</a:t>
            </a:r>
            <a:r>
              <a:rPr lang="en-GB" b="0" i="0" dirty="0">
                <a:effectLst/>
                <a:latin typeface="system-ui"/>
              </a:rPr>
              <a:t> This could indicate an increase in demand in the second half of the simulation period.</a:t>
            </a:r>
          </a:p>
        </p:txBody>
      </p:sp>
      <p:pic>
        <p:nvPicPr>
          <p:cNvPr id="8" name="Picture 7">
            <a:extLst>
              <a:ext uri="{FF2B5EF4-FFF2-40B4-BE49-F238E27FC236}">
                <a16:creationId xmlns:a16="http://schemas.microsoft.com/office/drawing/2014/main" id="{2CAD3761-5C2C-DF0C-5E04-1574DB89AE0F}"/>
              </a:ext>
            </a:extLst>
          </p:cNvPr>
          <p:cNvPicPr>
            <a:picLocks noChangeAspect="1"/>
          </p:cNvPicPr>
          <p:nvPr/>
        </p:nvPicPr>
        <p:blipFill>
          <a:blip r:embed="rId2"/>
          <a:stretch>
            <a:fillRect/>
          </a:stretch>
        </p:blipFill>
        <p:spPr>
          <a:xfrm>
            <a:off x="713275" y="1332750"/>
            <a:ext cx="4114757" cy="30807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15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D06F-555B-66F7-8D80-7C77D63CB9FB}"/>
              </a:ext>
            </a:extLst>
          </p:cNvPr>
          <p:cNvSpPr>
            <a:spLocks noGrp="1"/>
          </p:cNvSpPr>
          <p:nvPr>
            <p:ph type="title"/>
          </p:nvPr>
        </p:nvSpPr>
        <p:spPr/>
        <p:txBody>
          <a:bodyPr/>
          <a:lstStyle/>
          <a:p>
            <a:r>
              <a:rPr lang="en-GB" dirty="0"/>
              <a:t>Statistics</a:t>
            </a:r>
          </a:p>
        </p:txBody>
      </p:sp>
      <p:sp>
        <p:nvSpPr>
          <p:cNvPr id="5" name="Title 4">
            <a:extLst>
              <a:ext uri="{FF2B5EF4-FFF2-40B4-BE49-F238E27FC236}">
                <a16:creationId xmlns:a16="http://schemas.microsoft.com/office/drawing/2014/main" id="{63156A4F-B330-C051-0FF0-DABF7B1DA383}"/>
              </a:ext>
            </a:extLst>
          </p:cNvPr>
          <p:cNvSpPr>
            <a:spLocks noGrp="1"/>
          </p:cNvSpPr>
          <p:nvPr>
            <p:ph type="title" idx="3"/>
          </p:nvPr>
        </p:nvSpPr>
        <p:spPr>
          <a:xfrm>
            <a:off x="5256706" y="1332750"/>
            <a:ext cx="2875347" cy="800400"/>
          </a:xfrm>
        </p:spPr>
        <p:txBody>
          <a:bodyPr/>
          <a:lstStyle/>
          <a:p>
            <a:r>
              <a:rPr lang="en-GB" dirty="0"/>
              <a:t>Average Treatment Time &amp; Total Room Usage</a:t>
            </a:r>
          </a:p>
        </p:txBody>
      </p:sp>
      <p:pic>
        <p:nvPicPr>
          <p:cNvPr id="11" name="Picture 10">
            <a:extLst>
              <a:ext uri="{FF2B5EF4-FFF2-40B4-BE49-F238E27FC236}">
                <a16:creationId xmlns:a16="http://schemas.microsoft.com/office/drawing/2014/main" id="{4D3F8E49-A5E2-2A43-27D5-7CF13CE78383}"/>
              </a:ext>
            </a:extLst>
          </p:cNvPr>
          <p:cNvPicPr>
            <a:picLocks noChangeAspect="1"/>
          </p:cNvPicPr>
          <p:nvPr/>
        </p:nvPicPr>
        <p:blipFill>
          <a:blip r:embed="rId2"/>
          <a:stretch>
            <a:fillRect/>
          </a:stretch>
        </p:blipFill>
        <p:spPr>
          <a:xfrm>
            <a:off x="5256707" y="2448175"/>
            <a:ext cx="2373519" cy="2122308"/>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F42D077-151C-DE36-A210-B868A1F4B596}"/>
              </a:ext>
            </a:extLst>
          </p:cNvPr>
          <p:cNvPicPr>
            <a:picLocks noChangeAspect="1"/>
          </p:cNvPicPr>
          <p:nvPr/>
        </p:nvPicPr>
        <p:blipFill>
          <a:blip r:embed="rId3"/>
          <a:stretch>
            <a:fillRect/>
          </a:stretch>
        </p:blipFill>
        <p:spPr>
          <a:xfrm>
            <a:off x="734353" y="1332750"/>
            <a:ext cx="4020527" cy="31642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1104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D06F-555B-66F7-8D80-7C77D63CB9FB}"/>
              </a:ext>
            </a:extLst>
          </p:cNvPr>
          <p:cNvSpPr>
            <a:spLocks noGrp="1"/>
          </p:cNvSpPr>
          <p:nvPr>
            <p:ph type="title"/>
          </p:nvPr>
        </p:nvSpPr>
        <p:spPr/>
        <p:txBody>
          <a:bodyPr/>
          <a:lstStyle/>
          <a:p>
            <a:r>
              <a:rPr lang="en-GB" dirty="0"/>
              <a:t>Statistics</a:t>
            </a:r>
          </a:p>
        </p:txBody>
      </p:sp>
      <p:sp>
        <p:nvSpPr>
          <p:cNvPr id="5" name="Title 4">
            <a:extLst>
              <a:ext uri="{FF2B5EF4-FFF2-40B4-BE49-F238E27FC236}">
                <a16:creationId xmlns:a16="http://schemas.microsoft.com/office/drawing/2014/main" id="{63156A4F-B330-C051-0FF0-DABF7B1DA383}"/>
              </a:ext>
            </a:extLst>
          </p:cNvPr>
          <p:cNvSpPr>
            <a:spLocks noGrp="1"/>
          </p:cNvSpPr>
          <p:nvPr>
            <p:ph type="title" idx="3"/>
          </p:nvPr>
        </p:nvSpPr>
        <p:spPr>
          <a:xfrm>
            <a:off x="4791027" y="1050239"/>
            <a:ext cx="4035982" cy="800400"/>
          </a:xfrm>
        </p:spPr>
        <p:txBody>
          <a:bodyPr/>
          <a:lstStyle/>
          <a:p>
            <a:r>
              <a:rPr lang="en-GB" dirty="0"/>
              <a:t>Resource Utilization Over Time</a:t>
            </a:r>
          </a:p>
        </p:txBody>
      </p:sp>
      <p:pic>
        <p:nvPicPr>
          <p:cNvPr id="4" name="Picture 3">
            <a:extLst>
              <a:ext uri="{FF2B5EF4-FFF2-40B4-BE49-F238E27FC236}">
                <a16:creationId xmlns:a16="http://schemas.microsoft.com/office/drawing/2014/main" id="{5E38DCA6-2E53-9A6F-644B-521CFDEA7C55}"/>
              </a:ext>
            </a:extLst>
          </p:cNvPr>
          <p:cNvPicPr>
            <a:picLocks noChangeAspect="1"/>
          </p:cNvPicPr>
          <p:nvPr/>
        </p:nvPicPr>
        <p:blipFill>
          <a:blip r:embed="rId2"/>
          <a:stretch>
            <a:fillRect/>
          </a:stretch>
        </p:blipFill>
        <p:spPr>
          <a:xfrm>
            <a:off x="713275" y="1450439"/>
            <a:ext cx="3869065" cy="2841145"/>
          </a:xfrm>
          <a:prstGeom prst="rect">
            <a:avLst/>
          </a:prstGeom>
          <a:ln>
            <a:noFill/>
          </a:ln>
          <a:effectLst>
            <a:outerShdw blurRad="292100" dist="139700" dir="2700000" algn="tl" rotWithShape="0">
              <a:srgbClr val="333333">
                <a:alpha val="65000"/>
              </a:srgbClr>
            </a:outerShdw>
          </a:effectLst>
        </p:spPr>
      </p:pic>
      <p:sp>
        <p:nvSpPr>
          <p:cNvPr id="6" name="Subtitle 5">
            <a:extLst>
              <a:ext uri="{FF2B5EF4-FFF2-40B4-BE49-F238E27FC236}">
                <a16:creationId xmlns:a16="http://schemas.microsoft.com/office/drawing/2014/main" id="{29DE9C0E-77B4-84AF-C4FE-48D98BFA4C92}"/>
              </a:ext>
            </a:extLst>
          </p:cNvPr>
          <p:cNvSpPr txBox="1">
            <a:spLocks/>
          </p:cNvSpPr>
          <p:nvPr/>
        </p:nvSpPr>
        <p:spPr>
          <a:xfrm>
            <a:off x="4791026" y="1883153"/>
            <a:ext cx="3869065" cy="3054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200"/>
              <a:buFont typeface="Work Sans Medium"/>
              <a:buChar char="●"/>
              <a:defRPr sz="1400" b="0" i="0" u="none" strike="noStrike" cap="none">
                <a:solidFill>
                  <a:schemeClr val="dk1"/>
                </a:solidFill>
                <a:latin typeface="Work Sans Medium"/>
                <a:ea typeface="Work Sans Medium"/>
                <a:cs typeface="Work Sans Medium"/>
                <a:sym typeface="Work Sans Medium"/>
              </a:defRPr>
            </a:lvl1pPr>
            <a:lvl2pPr marL="914400" marR="0" lvl="1"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2pPr>
            <a:lvl3pPr marL="1371600" marR="0" lvl="2"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3pPr>
            <a:lvl4pPr marL="1828800" marR="0" lvl="3"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4pPr>
            <a:lvl5pPr marL="2286000" marR="0" lvl="4"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5pPr>
            <a:lvl6pPr marL="2743200" marR="0" lvl="5"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6pPr>
            <a:lvl7pPr marL="3200400" marR="0" lvl="6"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7pPr>
            <a:lvl8pPr marL="3657600" marR="0" lvl="7"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8pPr>
            <a:lvl9pPr marL="4114800" marR="0" lvl="8"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9pPr>
          </a:lstStyle>
          <a:p>
            <a:pPr marL="139700" indent="0" algn="l">
              <a:buNone/>
            </a:pPr>
            <a:r>
              <a:rPr lang="en-GB" b="0" i="0" dirty="0">
                <a:effectLst/>
                <a:latin typeface="system-ui"/>
              </a:rPr>
              <a:t>In the graph, we clearly see that:</a:t>
            </a:r>
          </a:p>
          <a:p>
            <a:pPr algn="l">
              <a:buFont typeface="Arial" panose="020B0604020202020204" pitchFamily="34" charset="0"/>
              <a:buChar char="•"/>
            </a:pPr>
            <a:r>
              <a:rPr lang="en-GB" b="0" i="0" dirty="0">
                <a:effectLst/>
                <a:latin typeface="system-ui"/>
              </a:rPr>
              <a:t>Overload in the </a:t>
            </a:r>
            <a:r>
              <a:rPr lang="en-GB" b="1" i="0" dirty="0">
                <a:effectLst/>
                <a:latin typeface="system-ui"/>
              </a:rPr>
              <a:t>White</a:t>
            </a:r>
            <a:r>
              <a:rPr lang="en-GB" b="0" i="0" dirty="0">
                <a:effectLst/>
                <a:latin typeface="system-ui"/>
              </a:rPr>
              <a:t> </a:t>
            </a:r>
            <a:r>
              <a:rPr lang="en-GB" i="0" dirty="0">
                <a:solidFill>
                  <a:schemeClr val="tx1"/>
                </a:solidFill>
                <a:effectLst/>
                <a:latin typeface="system-ui"/>
              </a:rPr>
              <a:t>and</a:t>
            </a:r>
            <a:r>
              <a:rPr lang="en-GB" b="1" i="0" dirty="0">
                <a:solidFill>
                  <a:srgbClr val="C00000"/>
                </a:solidFill>
                <a:effectLst/>
                <a:latin typeface="system-ui"/>
              </a:rPr>
              <a:t> Red Rooms;</a:t>
            </a:r>
          </a:p>
          <a:p>
            <a:pPr algn="l">
              <a:buFont typeface="Arial" panose="020B0604020202020204" pitchFamily="34" charset="0"/>
              <a:buChar char="•"/>
            </a:pPr>
            <a:r>
              <a:rPr lang="en-GB" b="0" i="0" dirty="0">
                <a:effectLst/>
                <a:latin typeface="system-ui"/>
              </a:rPr>
              <a:t>Good management in </a:t>
            </a:r>
            <a:r>
              <a:rPr lang="en-GB" b="1" i="0" dirty="0">
                <a:solidFill>
                  <a:schemeClr val="accent1">
                    <a:lumMod val="50000"/>
                  </a:schemeClr>
                </a:solidFill>
                <a:effectLst/>
                <a:latin typeface="system-ui"/>
              </a:rPr>
              <a:t>the Green </a:t>
            </a:r>
            <a:r>
              <a:rPr lang="en-GB" i="0" dirty="0">
                <a:effectLst/>
                <a:latin typeface="system-ui"/>
              </a:rPr>
              <a:t>and</a:t>
            </a:r>
            <a:r>
              <a:rPr lang="en-GB" b="1" i="0" dirty="0">
                <a:effectLst/>
                <a:latin typeface="system-ui"/>
              </a:rPr>
              <a:t> </a:t>
            </a:r>
            <a:r>
              <a:rPr lang="en-GB" b="1" i="0" dirty="0">
                <a:solidFill>
                  <a:srgbClr val="0070C0"/>
                </a:solidFill>
                <a:effectLst/>
                <a:latin typeface="system-ui"/>
              </a:rPr>
              <a:t>Blue Rooms;</a:t>
            </a:r>
          </a:p>
          <a:p>
            <a:pPr algn="l">
              <a:buFont typeface="Arial" panose="020B0604020202020204" pitchFamily="34" charset="0"/>
              <a:buChar char="•"/>
            </a:pPr>
            <a:r>
              <a:rPr lang="en-GB" b="0" i="0" dirty="0">
                <a:effectLst/>
                <a:latin typeface="system-ui"/>
              </a:rPr>
              <a:t>Underutilized </a:t>
            </a:r>
            <a:r>
              <a:rPr lang="en-GB" b="1" i="0" dirty="0">
                <a:solidFill>
                  <a:srgbClr val="FE7900"/>
                </a:solidFill>
                <a:effectLst/>
                <a:latin typeface="system-ui"/>
              </a:rPr>
              <a:t>Orange Room</a:t>
            </a:r>
          </a:p>
          <a:p>
            <a:pPr algn="l">
              <a:buFont typeface="Arial" panose="020B0604020202020204" pitchFamily="34" charset="0"/>
              <a:buChar char="•"/>
            </a:pPr>
            <a:endParaRPr lang="en-GB" dirty="0">
              <a:latin typeface="system-ui"/>
            </a:endParaRPr>
          </a:p>
          <a:p>
            <a:pPr marL="139700" indent="0" algn="l">
              <a:buNone/>
            </a:pPr>
            <a:r>
              <a:rPr lang="en-GB" dirty="0">
                <a:latin typeface="system-ui"/>
              </a:rPr>
              <a:t>The </a:t>
            </a:r>
            <a:r>
              <a:rPr lang="en-GB" b="1" dirty="0">
                <a:solidFill>
                  <a:srgbClr val="7030A0"/>
                </a:solidFill>
                <a:latin typeface="system-ui"/>
              </a:rPr>
              <a:t>overload threshold </a:t>
            </a:r>
            <a:r>
              <a:rPr lang="en-GB" dirty="0">
                <a:latin typeface="system-ui"/>
              </a:rPr>
              <a:t>was equal to</a:t>
            </a:r>
          </a:p>
          <a:p>
            <a:pPr marL="139700" indent="0" algn="ctr">
              <a:buNone/>
            </a:pPr>
            <a:r>
              <a:rPr lang="en-GB" sz="1200" b="0" i="0" dirty="0" err="1">
                <a:effectLst/>
                <a:latin typeface="Courier New" panose="02070309020205020404" pitchFamily="49" charset="0"/>
                <a:cs typeface="Courier New" panose="02070309020205020404" pitchFamily="49" charset="0"/>
              </a:rPr>
              <a:t>threshold_value</a:t>
            </a:r>
            <a:r>
              <a:rPr lang="en-GB" sz="1200" b="0" i="0" dirty="0">
                <a:effectLst/>
                <a:latin typeface="Courier New" panose="02070309020205020404" pitchFamily="49" charset="0"/>
                <a:cs typeface="Courier New" panose="02070309020205020404" pitchFamily="49" charset="0"/>
              </a:rPr>
              <a:t> = </a:t>
            </a:r>
            <a:r>
              <a:rPr lang="en-GB" sz="1200" b="1" i="0" dirty="0" err="1">
                <a:effectLst/>
                <a:latin typeface="Courier New" panose="02070309020205020404" pitchFamily="49" charset="0"/>
                <a:cs typeface="Courier New" panose="02070309020205020404" pitchFamily="49" charset="0"/>
              </a:rPr>
              <a:t>df</a:t>
            </a:r>
            <a:r>
              <a:rPr lang="en-GB" sz="1200" b="1" i="0" dirty="0">
                <a:effectLst/>
                <a:latin typeface="Courier New" panose="02070309020205020404" pitchFamily="49" charset="0"/>
                <a:cs typeface="Courier New" panose="02070309020205020404" pitchFamily="49" charset="0"/>
              </a:rPr>
              <a:t>['</a:t>
            </a:r>
            <a:r>
              <a:rPr lang="en-GB" sz="1200" b="1" i="0" dirty="0" err="1">
                <a:effectLst/>
                <a:latin typeface="Courier New" panose="02070309020205020404" pitchFamily="49" charset="0"/>
                <a:cs typeface="Courier New" panose="02070309020205020404" pitchFamily="49" charset="0"/>
              </a:rPr>
              <a:t>WaitingTime</a:t>
            </a:r>
            <a:r>
              <a:rPr lang="en-GB" sz="1200" b="1" i="0" dirty="0">
                <a:effectLst/>
                <a:latin typeface="Courier New" panose="02070309020205020404" pitchFamily="49" charset="0"/>
                <a:cs typeface="Courier New" panose="02070309020205020404" pitchFamily="49" charset="0"/>
              </a:rPr>
              <a:t>'].mean() * 1.5</a:t>
            </a:r>
          </a:p>
          <a:p>
            <a:pPr marL="139700" indent="0" algn="ctr">
              <a:buNone/>
            </a:pPr>
            <a:endParaRPr lang="en-GB" sz="1200" b="1" dirty="0">
              <a:latin typeface="Courier New" panose="02070309020205020404" pitchFamily="49" charset="0"/>
              <a:cs typeface="Courier New" panose="02070309020205020404" pitchFamily="49" charset="0"/>
            </a:endParaRPr>
          </a:p>
          <a:p>
            <a:pPr marL="139700" indent="0">
              <a:buNone/>
            </a:pPr>
            <a:r>
              <a:rPr lang="en-GB" dirty="0">
                <a:latin typeface="system-ui"/>
              </a:rPr>
              <a:t>These results were calculated with a different threshold value, which is the average value for each room.</a:t>
            </a:r>
          </a:p>
        </p:txBody>
      </p:sp>
    </p:spTree>
    <p:extLst>
      <p:ext uri="{BB962C8B-B14F-4D97-AF65-F5344CB8AC3E}">
        <p14:creationId xmlns:p14="http://schemas.microsoft.com/office/powerpoint/2010/main" val="94113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D06F-555B-66F7-8D80-7C77D63CB9FB}"/>
              </a:ext>
            </a:extLst>
          </p:cNvPr>
          <p:cNvSpPr>
            <a:spLocks noGrp="1"/>
          </p:cNvSpPr>
          <p:nvPr>
            <p:ph type="title"/>
          </p:nvPr>
        </p:nvSpPr>
        <p:spPr/>
        <p:txBody>
          <a:bodyPr/>
          <a:lstStyle/>
          <a:p>
            <a:r>
              <a:rPr lang="en-GB" dirty="0"/>
              <a:t>Statistics</a:t>
            </a:r>
          </a:p>
        </p:txBody>
      </p:sp>
      <p:sp>
        <p:nvSpPr>
          <p:cNvPr id="5" name="Title 4">
            <a:extLst>
              <a:ext uri="{FF2B5EF4-FFF2-40B4-BE49-F238E27FC236}">
                <a16:creationId xmlns:a16="http://schemas.microsoft.com/office/drawing/2014/main" id="{63156A4F-B330-C051-0FF0-DABF7B1DA383}"/>
              </a:ext>
            </a:extLst>
          </p:cNvPr>
          <p:cNvSpPr>
            <a:spLocks noGrp="1"/>
          </p:cNvSpPr>
          <p:nvPr>
            <p:ph type="title" idx="3"/>
          </p:nvPr>
        </p:nvSpPr>
        <p:spPr>
          <a:xfrm>
            <a:off x="713275" y="1113677"/>
            <a:ext cx="8113734" cy="800400"/>
          </a:xfrm>
        </p:spPr>
        <p:txBody>
          <a:bodyPr/>
          <a:lstStyle/>
          <a:p>
            <a:r>
              <a:rPr lang="en-GB" sz="1800" dirty="0"/>
              <a:t>% of Untreated Patients</a:t>
            </a:r>
          </a:p>
        </p:txBody>
      </p:sp>
      <p:sp>
        <p:nvSpPr>
          <p:cNvPr id="6" name="Subtitle 5">
            <a:extLst>
              <a:ext uri="{FF2B5EF4-FFF2-40B4-BE49-F238E27FC236}">
                <a16:creationId xmlns:a16="http://schemas.microsoft.com/office/drawing/2014/main" id="{29DE9C0E-77B4-84AF-C4FE-48D98BFA4C92}"/>
              </a:ext>
            </a:extLst>
          </p:cNvPr>
          <p:cNvSpPr txBox="1">
            <a:spLocks/>
          </p:cNvSpPr>
          <p:nvPr/>
        </p:nvSpPr>
        <p:spPr>
          <a:xfrm>
            <a:off x="713275" y="1626176"/>
            <a:ext cx="7946816" cy="3206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200"/>
              <a:buFont typeface="Work Sans Medium"/>
              <a:buChar char="●"/>
              <a:defRPr sz="1400" b="0" i="0" u="none" strike="noStrike" cap="none">
                <a:solidFill>
                  <a:schemeClr val="dk1"/>
                </a:solidFill>
                <a:latin typeface="Work Sans Medium"/>
                <a:ea typeface="Work Sans Medium"/>
                <a:cs typeface="Work Sans Medium"/>
                <a:sym typeface="Work Sans Medium"/>
              </a:defRPr>
            </a:lvl1pPr>
            <a:lvl2pPr marL="914400" marR="0" lvl="1"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2pPr>
            <a:lvl3pPr marL="1371600" marR="0" lvl="2"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3pPr>
            <a:lvl4pPr marL="1828800" marR="0" lvl="3"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4pPr>
            <a:lvl5pPr marL="2286000" marR="0" lvl="4"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5pPr>
            <a:lvl6pPr marL="2743200" marR="0" lvl="5"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6pPr>
            <a:lvl7pPr marL="3200400" marR="0" lvl="6"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7pPr>
            <a:lvl8pPr marL="3657600" marR="0" lvl="7"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8pPr>
            <a:lvl9pPr marL="4114800" marR="0" lvl="8" indent="-317500" algn="ctr" rtl="0">
              <a:lnSpc>
                <a:spcPct val="100000"/>
              </a:lnSpc>
              <a:spcBef>
                <a:spcPts val="0"/>
              </a:spcBef>
              <a:spcAft>
                <a:spcPts val="0"/>
              </a:spcAft>
              <a:buClr>
                <a:schemeClr val="dk1"/>
              </a:buClr>
              <a:buSzPts val="1400"/>
              <a:buFont typeface="Work Sans Medium"/>
              <a:buChar char="■"/>
              <a:defRPr sz="1400" b="0" i="0" u="none" strike="noStrike" cap="none">
                <a:solidFill>
                  <a:schemeClr val="dk1"/>
                </a:solidFill>
                <a:latin typeface="Work Sans Medium"/>
                <a:ea typeface="Work Sans Medium"/>
                <a:cs typeface="Work Sans Medium"/>
                <a:sym typeface="Work Sans Medium"/>
              </a:defRPr>
            </a:lvl9pPr>
          </a:lstStyle>
          <a:p>
            <a:pPr marL="139700" indent="0" algn="l">
              <a:buNone/>
            </a:pPr>
            <a:r>
              <a:rPr lang="en-GB" b="0" i="0" dirty="0">
                <a:effectLst/>
                <a:latin typeface="system-ui"/>
              </a:rPr>
              <a:t>For this calculation, both patients in line for check-in and patients waiting in the waiting room were considered.</a:t>
            </a:r>
          </a:p>
          <a:p>
            <a:pPr marL="139700" indent="0" algn="l">
              <a:buNone/>
            </a:pPr>
            <a:endParaRPr lang="en-GB" dirty="0">
              <a:latin typeface="system-ui"/>
            </a:endParaRPr>
          </a:p>
          <a:p>
            <a:pPr marL="139700" indent="0" algn="l">
              <a:buNone/>
            </a:pPr>
            <a:endParaRPr lang="en-GB" dirty="0">
              <a:latin typeface="system-ui"/>
            </a:endParaRPr>
          </a:p>
          <a:p>
            <a:pPr marL="139700" indent="0" algn="l">
              <a:buNone/>
            </a:pPr>
            <a:endParaRPr lang="en-GB" dirty="0">
              <a:latin typeface="system-ui"/>
            </a:endParaRPr>
          </a:p>
          <a:p>
            <a:pPr marL="139700" indent="0" algn="l">
              <a:buNone/>
            </a:pPr>
            <a:endParaRPr lang="en-GB" dirty="0">
              <a:latin typeface="system-ui"/>
            </a:endParaRPr>
          </a:p>
          <a:p>
            <a:pPr marL="139700" indent="0" algn="l">
              <a:buNone/>
            </a:pPr>
            <a:endParaRPr lang="en-GB" dirty="0">
              <a:latin typeface="system-ui"/>
            </a:endParaRPr>
          </a:p>
          <a:p>
            <a:pPr marL="139700" indent="0" algn="l">
              <a:buNone/>
            </a:pPr>
            <a:endParaRPr lang="en-GB" dirty="0">
              <a:latin typeface="system-ui"/>
            </a:endParaRPr>
          </a:p>
          <a:p>
            <a:pPr marL="139700" indent="0" algn="l">
              <a:buNone/>
            </a:pPr>
            <a:endParaRPr lang="en-GB" dirty="0">
              <a:latin typeface="system-ui"/>
            </a:endParaRPr>
          </a:p>
          <a:p>
            <a:pPr marL="139700" indent="0" algn="l">
              <a:buNone/>
            </a:pPr>
            <a:endParaRPr lang="en-GB" dirty="0">
              <a:latin typeface="system-ui"/>
            </a:endParaRPr>
          </a:p>
          <a:p>
            <a:pPr marL="139700" indent="0" algn="l">
              <a:buNone/>
            </a:pPr>
            <a:endParaRPr lang="en-GB" dirty="0">
              <a:latin typeface="system-ui"/>
            </a:endParaRPr>
          </a:p>
          <a:p>
            <a:pPr marL="139700" indent="0" algn="l">
              <a:buNone/>
            </a:pPr>
            <a:endParaRPr lang="en-GB" dirty="0">
              <a:latin typeface="system-ui"/>
            </a:endParaRPr>
          </a:p>
          <a:p>
            <a:pPr marL="139700" indent="0" algn="l">
              <a:buNone/>
            </a:pPr>
            <a:r>
              <a:rPr lang="en-GB" dirty="0">
                <a:latin typeface="system-ui"/>
              </a:rPr>
              <a:t>By acceptable time, we mean a period of time that is equal to </a:t>
            </a:r>
            <a:r>
              <a:rPr lang="en-GB" b="1" dirty="0">
                <a:latin typeface="system-ui"/>
              </a:rPr>
              <a:t>80%</a:t>
            </a:r>
            <a:r>
              <a:rPr lang="en-GB" dirty="0">
                <a:latin typeface="system-ui"/>
              </a:rPr>
              <a:t> of the maximum waiting time, respectively for each room..</a:t>
            </a:r>
          </a:p>
        </p:txBody>
      </p:sp>
      <p:pic>
        <p:nvPicPr>
          <p:cNvPr id="7" name="Picture 6">
            <a:extLst>
              <a:ext uri="{FF2B5EF4-FFF2-40B4-BE49-F238E27FC236}">
                <a16:creationId xmlns:a16="http://schemas.microsoft.com/office/drawing/2014/main" id="{8B440122-0F28-EA5F-D973-2DA43BE5B224}"/>
              </a:ext>
            </a:extLst>
          </p:cNvPr>
          <p:cNvPicPr>
            <a:picLocks noChangeAspect="1"/>
          </p:cNvPicPr>
          <p:nvPr/>
        </p:nvPicPr>
        <p:blipFill>
          <a:blip r:embed="rId2"/>
          <a:stretch>
            <a:fillRect/>
          </a:stretch>
        </p:blipFill>
        <p:spPr>
          <a:xfrm>
            <a:off x="2037996" y="2185838"/>
            <a:ext cx="5068007" cy="619211"/>
          </a:xfrm>
          <a:prstGeom prst="rect">
            <a:avLst/>
          </a:prstGeom>
        </p:spPr>
      </p:pic>
      <p:sp>
        <p:nvSpPr>
          <p:cNvPr id="8" name="Title 4">
            <a:extLst>
              <a:ext uri="{FF2B5EF4-FFF2-40B4-BE49-F238E27FC236}">
                <a16:creationId xmlns:a16="http://schemas.microsoft.com/office/drawing/2014/main" id="{9534ADB8-5686-F6F4-994F-CD289D2E0709}"/>
              </a:ext>
            </a:extLst>
          </p:cNvPr>
          <p:cNvSpPr txBox="1">
            <a:spLocks/>
          </p:cNvSpPr>
          <p:nvPr/>
        </p:nvSpPr>
        <p:spPr>
          <a:xfrm>
            <a:off x="713275" y="2810430"/>
            <a:ext cx="8113734" cy="80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1pPr>
            <a:lvl2pPr marR="0" lvl="1"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2pPr>
            <a:lvl3pPr marR="0" lvl="2"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3pPr>
            <a:lvl4pPr marR="0" lvl="3"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4pPr>
            <a:lvl5pPr marR="0" lvl="4"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5pPr>
            <a:lvl6pPr marR="0" lvl="5"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6pPr>
            <a:lvl7pPr marR="0" lvl="6"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7pPr>
            <a:lvl8pPr marR="0" lvl="7"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8pPr>
            <a:lvl9pPr marR="0" lvl="8" algn="ctr" rtl="0">
              <a:lnSpc>
                <a:spcPct val="100000"/>
              </a:lnSpc>
              <a:spcBef>
                <a:spcPts val="0"/>
              </a:spcBef>
              <a:spcAft>
                <a:spcPts val="0"/>
              </a:spcAft>
              <a:buClr>
                <a:schemeClr val="dk1"/>
              </a:buClr>
              <a:buSzPts val="2000"/>
              <a:buFont typeface="Syncopate"/>
              <a:buNone/>
              <a:defRPr sz="2000" b="1" i="0" u="none" strike="noStrike" cap="none">
                <a:solidFill>
                  <a:schemeClr val="dk1"/>
                </a:solidFill>
                <a:latin typeface="Syncopate"/>
                <a:ea typeface="Syncopate"/>
                <a:cs typeface="Syncopate"/>
                <a:sym typeface="Syncopate"/>
              </a:defRPr>
            </a:lvl9pPr>
          </a:lstStyle>
          <a:p>
            <a:r>
              <a:rPr lang="en-GB" sz="1800" dirty="0"/>
              <a:t>% of Patients treated within acceptable time</a:t>
            </a:r>
          </a:p>
        </p:txBody>
      </p:sp>
      <p:pic>
        <p:nvPicPr>
          <p:cNvPr id="10" name="Picture 9">
            <a:extLst>
              <a:ext uri="{FF2B5EF4-FFF2-40B4-BE49-F238E27FC236}">
                <a16:creationId xmlns:a16="http://schemas.microsoft.com/office/drawing/2014/main" id="{6BF5DDB0-3369-4532-7301-0F43A7CEC61C}"/>
              </a:ext>
            </a:extLst>
          </p:cNvPr>
          <p:cNvPicPr>
            <a:picLocks noChangeAspect="1"/>
          </p:cNvPicPr>
          <p:nvPr/>
        </p:nvPicPr>
        <p:blipFill>
          <a:blip r:embed="rId3"/>
          <a:stretch>
            <a:fillRect/>
          </a:stretch>
        </p:blipFill>
        <p:spPr>
          <a:xfrm>
            <a:off x="1900231" y="3535855"/>
            <a:ext cx="5572903" cy="685896"/>
          </a:xfrm>
          <a:prstGeom prst="rect">
            <a:avLst/>
          </a:prstGeom>
        </p:spPr>
      </p:pic>
    </p:spTree>
    <p:extLst>
      <p:ext uri="{BB962C8B-B14F-4D97-AF65-F5344CB8AC3E}">
        <p14:creationId xmlns:p14="http://schemas.microsoft.com/office/powerpoint/2010/main" val="941107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29"/>
          <p:cNvGrpSpPr/>
          <p:nvPr/>
        </p:nvGrpSpPr>
        <p:grpSpPr>
          <a:xfrm>
            <a:off x="2426208" y="1615513"/>
            <a:ext cx="6041268" cy="2376000"/>
            <a:chOff x="713400" y="1564775"/>
            <a:chExt cx="7717500" cy="2376000"/>
          </a:xfrm>
        </p:grpSpPr>
        <p:sp>
          <p:nvSpPr>
            <p:cNvPr id="577" name="Google Shape;577;p29"/>
            <p:cNvSpPr/>
            <p:nvPr/>
          </p:nvSpPr>
          <p:spPr>
            <a:xfrm>
              <a:off x="713400" y="1564775"/>
              <a:ext cx="7717500" cy="1702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713400" y="3267275"/>
              <a:ext cx="5343000" cy="673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29"/>
          <p:cNvSpPr txBox="1">
            <a:spLocks noGrp="1"/>
          </p:cNvSpPr>
          <p:nvPr>
            <p:ph type="ctrTitle"/>
          </p:nvPr>
        </p:nvSpPr>
        <p:spPr>
          <a:xfrm>
            <a:off x="2572510" y="1677275"/>
            <a:ext cx="5894966" cy="14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600" name="Google Shape;600;p29"/>
          <p:cNvSpPr/>
          <p:nvPr/>
        </p:nvSpPr>
        <p:spPr>
          <a:xfrm>
            <a:off x="713400"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172025"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80;p29">
            <a:extLst>
              <a:ext uri="{FF2B5EF4-FFF2-40B4-BE49-F238E27FC236}">
                <a16:creationId xmlns:a16="http://schemas.microsoft.com/office/drawing/2014/main" id="{1B7042A1-6997-AE4D-88E4-3BB955829E45}"/>
              </a:ext>
            </a:extLst>
          </p:cNvPr>
          <p:cNvSpPr txBox="1">
            <a:spLocks/>
          </p:cNvSpPr>
          <p:nvPr/>
        </p:nvSpPr>
        <p:spPr>
          <a:xfrm>
            <a:off x="953962" y="1615513"/>
            <a:ext cx="1472246" cy="237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Syncopate"/>
              <a:buNone/>
              <a:defRPr sz="4200" b="1" i="0" u="none" strike="noStrike" cap="none">
                <a:solidFill>
                  <a:schemeClr val="dk1"/>
                </a:solidFill>
                <a:latin typeface="Syncopate"/>
                <a:ea typeface="Syncopate"/>
                <a:cs typeface="Syncopate"/>
                <a:sym typeface="Syncopate"/>
              </a:defRPr>
            </a:lvl1pPr>
            <a:lvl2pPr marR="0" lvl="1"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2pPr>
            <a:lvl3pPr marR="0" lvl="2"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3pPr>
            <a:lvl4pPr marR="0" lvl="3"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4pPr>
            <a:lvl5pPr marR="0" lvl="4"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5pPr>
            <a:lvl6pPr marR="0" lvl="5"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6pPr>
            <a:lvl7pPr marR="0" lvl="6"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7pPr>
            <a:lvl8pPr marR="0" lvl="7"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8pPr>
            <a:lvl9pPr marR="0" lvl="8"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9pPr>
          </a:lstStyle>
          <a:p>
            <a:r>
              <a:rPr lang="it-IT" sz="11500" dirty="0"/>
              <a:t>6</a:t>
            </a:r>
            <a:endParaRPr lang="en-GB" sz="11500" dirty="0"/>
          </a:p>
        </p:txBody>
      </p:sp>
    </p:spTree>
    <p:extLst>
      <p:ext uri="{BB962C8B-B14F-4D97-AF65-F5344CB8AC3E}">
        <p14:creationId xmlns:p14="http://schemas.microsoft.com/office/powerpoint/2010/main" val="184130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6EF34-C090-2658-A292-36CEAD2D03D7}"/>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BE907833-AF7C-44FC-63EF-7979542EBB0D}"/>
              </a:ext>
            </a:extLst>
          </p:cNvPr>
          <p:cNvSpPr>
            <a:spLocks noGrp="1"/>
          </p:cNvSpPr>
          <p:nvPr>
            <p:ph type="body" idx="1"/>
          </p:nvPr>
        </p:nvSpPr>
        <p:spPr/>
        <p:txBody>
          <a:bodyPr/>
          <a:lstStyle/>
          <a:p>
            <a:pPr marL="139700" indent="0">
              <a:buNone/>
            </a:pPr>
            <a:r>
              <a:rPr lang="en-GB" dirty="0"/>
              <a:t>To further improve the system, you could consider to:</a:t>
            </a:r>
          </a:p>
          <a:p>
            <a:pPr>
              <a:buFont typeface="Arial" panose="020B0604020202020204" pitchFamily="34" charset="0"/>
              <a:buChar char="•"/>
            </a:pPr>
            <a:r>
              <a:rPr lang="en-GB" b="1" dirty="0"/>
              <a:t>Add more levels of severity </a:t>
            </a:r>
            <a:r>
              <a:rPr lang="en-GB" dirty="0"/>
              <a:t>in patients to better differentiate critical cases from less urgent ones.</a:t>
            </a:r>
          </a:p>
          <a:p>
            <a:pPr>
              <a:buFont typeface="Arial" panose="020B0604020202020204" pitchFamily="34" charset="0"/>
              <a:buChar char="•"/>
            </a:pPr>
            <a:r>
              <a:rPr lang="en-GB" b="1" dirty="0"/>
              <a:t>Simulate scenarios with variable patient flows</a:t>
            </a:r>
            <a:r>
              <a:rPr lang="en-GB" dirty="0"/>
              <a:t>, such as emergencies or peak arrivals, to assess the resilience of the system under stressful conditions.</a:t>
            </a:r>
          </a:p>
          <a:p>
            <a:pPr marL="139700" indent="0">
              <a:buNone/>
            </a:pPr>
            <a:endParaRPr lang="en-GB" dirty="0"/>
          </a:p>
          <a:p>
            <a:pPr marL="139700" indent="0">
              <a:buNone/>
            </a:pPr>
            <a:r>
              <a:rPr lang="en-GB" dirty="0"/>
              <a:t>The simulation model demonstrated its usefulness in providing a detailed picture of the operation of an emergency department, identifying inefficiencies and suggesting potential improvements. Implementing the recommendations provided could lead to reduced waiting times, better use of resources, and ultimately increased efficiency of the healthcare system.</a:t>
            </a:r>
          </a:p>
          <a:p>
            <a:pPr marL="139700" indent="0">
              <a:buNone/>
            </a:pPr>
            <a:endParaRPr lang="en-GB" dirty="0"/>
          </a:p>
          <a:p>
            <a:pPr marL="139700" indent="0">
              <a:buNone/>
            </a:pPr>
            <a:endParaRPr lang="en-GB" dirty="0"/>
          </a:p>
        </p:txBody>
      </p:sp>
    </p:spTree>
    <p:extLst>
      <p:ext uri="{BB962C8B-B14F-4D97-AF65-F5344CB8AC3E}">
        <p14:creationId xmlns:p14="http://schemas.microsoft.com/office/powerpoint/2010/main" val="2522755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45"/>
          <p:cNvSpPr txBox="1">
            <a:spLocks noGrp="1"/>
          </p:cNvSpPr>
          <p:nvPr>
            <p:ph type="title"/>
          </p:nvPr>
        </p:nvSpPr>
        <p:spPr>
          <a:xfrm>
            <a:off x="4670750" y="527700"/>
            <a:ext cx="3759000" cy="9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063" name="Google Shape;1063;p45"/>
          <p:cNvSpPr/>
          <p:nvPr/>
        </p:nvSpPr>
        <p:spPr>
          <a:xfrm flipH="1">
            <a:off x="-153075" y="275425"/>
            <a:ext cx="1741200" cy="17331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 name="Google Shape;1064;p45"/>
          <p:cNvGrpSpPr/>
          <p:nvPr/>
        </p:nvGrpSpPr>
        <p:grpSpPr>
          <a:xfrm>
            <a:off x="2043766" y="-153819"/>
            <a:ext cx="2172495" cy="2162389"/>
            <a:chOff x="1998402" y="275425"/>
            <a:chExt cx="1741200" cy="1733100"/>
          </a:xfrm>
        </p:grpSpPr>
        <p:sp>
          <p:nvSpPr>
            <p:cNvPr id="1065" name="Google Shape;1065;p45"/>
            <p:cNvSpPr/>
            <p:nvPr/>
          </p:nvSpPr>
          <p:spPr>
            <a:xfrm flipH="1">
              <a:off x="1998402" y="275425"/>
              <a:ext cx="1741200" cy="1733100"/>
            </a:xfrm>
            <a:prstGeom prst="snip2DiagRect">
              <a:avLst>
                <a:gd name="adj1" fmla="val 0"/>
                <a:gd name="adj2" fmla="val 24953"/>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45"/>
            <p:cNvGrpSpPr/>
            <p:nvPr/>
          </p:nvGrpSpPr>
          <p:grpSpPr>
            <a:xfrm flipH="1">
              <a:off x="2469108" y="711625"/>
              <a:ext cx="860700" cy="860700"/>
              <a:chOff x="6112592" y="1873675"/>
              <a:chExt cx="860700" cy="860700"/>
            </a:xfrm>
          </p:grpSpPr>
          <p:cxnSp>
            <p:nvCxnSpPr>
              <p:cNvPr id="1067" name="Google Shape;1067;p45"/>
              <p:cNvCxnSpPr/>
              <p:nvPr/>
            </p:nvCxnSpPr>
            <p:spPr>
              <a:xfrm>
                <a:off x="6542942" y="1873675"/>
                <a:ext cx="0" cy="860700"/>
              </a:xfrm>
              <a:prstGeom prst="straightConnector1">
                <a:avLst/>
              </a:prstGeom>
              <a:noFill/>
              <a:ln w="9525" cap="flat" cmpd="sng">
                <a:solidFill>
                  <a:schemeClr val="dk2"/>
                </a:solidFill>
                <a:prstDash val="solid"/>
                <a:round/>
                <a:headEnd type="none" w="med" len="med"/>
                <a:tailEnd type="none" w="med" len="med"/>
              </a:ln>
            </p:spPr>
          </p:cxnSp>
          <p:cxnSp>
            <p:nvCxnSpPr>
              <p:cNvPr id="1068" name="Google Shape;1068;p45"/>
              <p:cNvCxnSpPr/>
              <p:nvPr/>
            </p:nvCxnSpPr>
            <p:spPr>
              <a:xfrm>
                <a:off x="6542942" y="1873675"/>
                <a:ext cx="0" cy="860700"/>
              </a:xfrm>
              <a:prstGeom prst="straightConnector1">
                <a:avLst/>
              </a:prstGeom>
              <a:noFill/>
              <a:ln w="9525" cap="flat" cmpd="sng">
                <a:solidFill>
                  <a:schemeClr val="dk2"/>
                </a:solidFill>
                <a:prstDash val="solid"/>
                <a:round/>
                <a:headEnd type="none" w="med" len="med"/>
                <a:tailEnd type="none" w="med" len="med"/>
              </a:ln>
            </p:spPr>
          </p:cxnSp>
        </p:grpSp>
      </p:grpSp>
      <p:grpSp>
        <p:nvGrpSpPr>
          <p:cNvPr id="1069" name="Google Shape;1069;p45"/>
          <p:cNvGrpSpPr/>
          <p:nvPr/>
        </p:nvGrpSpPr>
        <p:grpSpPr>
          <a:xfrm flipH="1">
            <a:off x="2779392" y="2380599"/>
            <a:ext cx="777225" cy="318600"/>
            <a:chOff x="5885783" y="3542649"/>
            <a:chExt cx="777225" cy="318600"/>
          </a:xfrm>
        </p:grpSpPr>
        <p:sp>
          <p:nvSpPr>
            <p:cNvPr id="1070" name="Google Shape;1070;p45"/>
            <p:cNvSpPr/>
            <p:nvPr/>
          </p:nvSpPr>
          <p:spPr>
            <a:xfrm>
              <a:off x="5885783" y="3542649"/>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5"/>
            <p:cNvSpPr/>
            <p:nvPr/>
          </p:nvSpPr>
          <p:spPr>
            <a:xfrm>
              <a:off x="6344408" y="3542649"/>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2" name="Google Shape;1072;p45"/>
          <p:cNvSpPr/>
          <p:nvPr/>
        </p:nvSpPr>
        <p:spPr>
          <a:xfrm flipH="1">
            <a:off x="238000" y="2380600"/>
            <a:ext cx="1330800" cy="318600"/>
          </a:xfrm>
          <a:prstGeom prst="snip2DiagRect">
            <a:avLst>
              <a:gd name="adj1" fmla="val 0"/>
              <a:gd name="adj2" fmla="val 4444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5"/>
          <p:cNvSpPr/>
          <p:nvPr/>
        </p:nvSpPr>
        <p:spPr>
          <a:xfrm>
            <a:off x="238000" y="2900050"/>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5"/>
          <p:cNvSpPr/>
          <p:nvPr/>
        </p:nvSpPr>
        <p:spPr>
          <a:xfrm>
            <a:off x="1218450" y="2900050"/>
            <a:ext cx="11355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5"/>
          <p:cNvSpPr/>
          <p:nvPr/>
        </p:nvSpPr>
        <p:spPr>
          <a:xfrm>
            <a:off x="702375" y="2900050"/>
            <a:ext cx="318600" cy="318600"/>
          </a:xfrm>
          <a:prstGeom prst="snip2DiagRect">
            <a:avLst>
              <a:gd name="adj1" fmla="val 0"/>
              <a:gd name="adj2" fmla="val 24953"/>
            </a:avLst>
          </a:prstGeom>
          <a:solidFill>
            <a:schemeClr val="l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5"/>
          <p:cNvSpPr txBox="1"/>
          <p:nvPr/>
        </p:nvSpPr>
        <p:spPr>
          <a:xfrm flipH="1">
            <a:off x="2421125" y="2959750"/>
            <a:ext cx="1135500" cy="19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Work Sans Medium"/>
                <a:ea typeface="Work Sans Medium"/>
                <a:cs typeface="Work Sans Medium"/>
                <a:sym typeface="Work Sans Medium"/>
              </a:rPr>
              <a:t>01234567890000</a:t>
            </a:r>
            <a:endParaRPr sz="900">
              <a:latin typeface="Work Sans Medium"/>
              <a:ea typeface="Work Sans Medium"/>
              <a:cs typeface="Work Sans Medium"/>
              <a:sym typeface="Work Sans Medium"/>
            </a:endParaRPr>
          </a:p>
        </p:txBody>
      </p:sp>
      <p:grpSp>
        <p:nvGrpSpPr>
          <p:cNvPr id="1077" name="Google Shape;1077;p45"/>
          <p:cNvGrpSpPr/>
          <p:nvPr/>
        </p:nvGrpSpPr>
        <p:grpSpPr>
          <a:xfrm>
            <a:off x="2476714" y="3470220"/>
            <a:ext cx="1739532" cy="283092"/>
            <a:chOff x="6230150" y="3433775"/>
            <a:chExt cx="1958050" cy="340500"/>
          </a:xfrm>
        </p:grpSpPr>
        <p:sp>
          <p:nvSpPr>
            <p:cNvPr id="1078" name="Google Shape;1078;p45"/>
            <p:cNvSpPr/>
            <p:nvPr/>
          </p:nvSpPr>
          <p:spPr>
            <a:xfrm>
              <a:off x="62301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5"/>
            <p:cNvSpPr/>
            <p:nvPr/>
          </p:nvSpPr>
          <p:spPr>
            <a:xfrm>
              <a:off x="63388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5"/>
            <p:cNvSpPr/>
            <p:nvPr/>
          </p:nvSpPr>
          <p:spPr>
            <a:xfrm>
              <a:off x="65056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5"/>
            <p:cNvSpPr/>
            <p:nvPr/>
          </p:nvSpPr>
          <p:spPr>
            <a:xfrm>
              <a:off x="6585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5"/>
            <p:cNvSpPr/>
            <p:nvPr/>
          </p:nvSpPr>
          <p:spPr>
            <a:xfrm>
              <a:off x="67443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5"/>
            <p:cNvSpPr/>
            <p:nvPr/>
          </p:nvSpPr>
          <p:spPr>
            <a:xfrm>
              <a:off x="6838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5"/>
            <p:cNvSpPr/>
            <p:nvPr/>
          </p:nvSpPr>
          <p:spPr>
            <a:xfrm>
              <a:off x="702030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5"/>
            <p:cNvSpPr/>
            <p:nvPr/>
          </p:nvSpPr>
          <p:spPr>
            <a:xfrm>
              <a:off x="72019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5"/>
            <p:cNvSpPr/>
            <p:nvPr/>
          </p:nvSpPr>
          <p:spPr>
            <a:xfrm>
              <a:off x="72963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5"/>
            <p:cNvSpPr/>
            <p:nvPr/>
          </p:nvSpPr>
          <p:spPr>
            <a:xfrm>
              <a:off x="741975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5"/>
            <p:cNvSpPr/>
            <p:nvPr/>
          </p:nvSpPr>
          <p:spPr>
            <a:xfrm>
              <a:off x="75432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5"/>
            <p:cNvSpPr/>
            <p:nvPr/>
          </p:nvSpPr>
          <p:spPr>
            <a:xfrm>
              <a:off x="76227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5"/>
            <p:cNvSpPr/>
            <p:nvPr/>
          </p:nvSpPr>
          <p:spPr>
            <a:xfrm>
              <a:off x="7796650" y="3433775"/>
              <a:ext cx="1233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5"/>
            <p:cNvSpPr/>
            <p:nvPr/>
          </p:nvSpPr>
          <p:spPr>
            <a:xfrm>
              <a:off x="796400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5"/>
            <p:cNvSpPr/>
            <p:nvPr/>
          </p:nvSpPr>
          <p:spPr>
            <a:xfrm>
              <a:off x="8043550" y="3433775"/>
              <a:ext cx="360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8123100" y="3433775"/>
              <a:ext cx="65100" cy="340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45"/>
          <p:cNvSpPr/>
          <p:nvPr/>
        </p:nvSpPr>
        <p:spPr>
          <a:xfrm>
            <a:off x="281550" y="-153825"/>
            <a:ext cx="936900" cy="936900"/>
          </a:xfrm>
          <a:prstGeom prst="snip2DiagRect">
            <a:avLst>
              <a:gd name="adj1" fmla="val 0"/>
              <a:gd name="adj2" fmla="val 24953"/>
            </a:avLst>
          </a:prstGeom>
          <a:solidFill>
            <a:schemeClr val="accen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txBox="1"/>
          <p:nvPr/>
        </p:nvSpPr>
        <p:spPr>
          <a:xfrm>
            <a:off x="4671905" y="4301325"/>
            <a:ext cx="3759000" cy="3693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dk1"/>
                </a:solidFill>
                <a:latin typeface="Work Sans Medium"/>
                <a:ea typeface="Work Sans Medium"/>
                <a:cs typeface="Work Sans Medium"/>
                <a:sym typeface="Work Sans Medium"/>
              </a:rPr>
              <a:t>Please keep this slide for attribution</a:t>
            </a:r>
            <a:endParaRPr sz="1200">
              <a:solidFill>
                <a:schemeClr val="dk1"/>
              </a:solidFill>
              <a:latin typeface="Work Sans Medium"/>
              <a:ea typeface="Work Sans Medium"/>
              <a:cs typeface="Work Sans Medium"/>
              <a:sym typeface="Work Sans Medium"/>
            </a:endParaRPr>
          </a:p>
        </p:txBody>
      </p:sp>
      <p:sp>
        <p:nvSpPr>
          <p:cNvPr id="1096" name="Google Shape;1096;p45"/>
          <p:cNvSpPr/>
          <p:nvPr/>
        </p:nvSpPr>
        <p:spPr>
          <a:xfrm>
            <a:off x="4758300" y="2959750"/>
            <a:ext cx="585300" cy="585300"/>
          </a:xfrm>
          <a:prstGeom prst="snip2DiagRect">
            <a:avLst>
              <a:gd name="adj1" fmla="val 0"/>
              <a:gd name="adj2" fmla="val 24953"/>
            </a:avLst>
          </a:prstGeom>
          <a:solidFill>
            <a:schemeClr val="accen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5488550" y="2959750"/>
            <a:ext cx="585300" cy="585300"/>
          </a:xfrm>
          <a:prstGeom prst="snip2DiagRect">
            <a:avLst>
              <a:gd name="adj1" fmla="val 0"/>
              <a:gd name="adj2" fmla="val 24953"/>
            </a:avLst>
          </a:prstGeom>
          <a:solidFill>
            <a:schemeClr val="accen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6218800" y="2959750"/>
            <a:ext cx="585300" cy="585300"/>
          </a:xfrm>
          <a:prstGeom prst="snip2DiagRect">
            <a:avLst>
              <a:gd name="adj1" fmla="val 0"/>
              <a:gd name="adj2" fmla="val 24953"/>
            </a:avLst>
          </a:prstGeom>
          <a:solidFill>
            <a:schemeClr val="accen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6949050" y="2959750"/>
            <a:ext cx="585300" cy="585300"/>
          </a:xfrm>
          <a:prstGeom prst="snip2DiagRect">
            <a:avLst>
              <a:gd name="adj1" fmla="val 0"/>
              <a:gd name="adj2" fmla="val 24953"/>
            </a:avLst>
          </a:prstGeom>
          <a:solidFill>
            <a:schemeClr val="accent1"/>
          </a:solidFill>
          <a:ln>
            <a:noFill/>
          </a:ln>
          <a:effectLst>
            <a:outerShdw blurRad="157163" dist="85725" dir="2940000" algn="bl" rotWithShape="0">
              <a:schemeClr val="dk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p:nvPr/>
        </p:nvSpPr>
        <p:spPr>
          <a:xfrm>
            <a:off x="4956381" y="3116164"/>
            <a:ext cx="189138" cy="272461"/>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5"/>
          <p:cNvSpPr/>
          <p:nvPr/>
        </p:nvSpPr>
        <p:spPr>
          <a:xfrm>
            <a:off x="7122228" y="3116210"/>
            <a:ext cx="238944" cy="27237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5"/>
          <p:cNvSpPr/>
          <p:nvPr/>
        </p:nvSpPr>
        <p:spPr>
          <a:xfrm>
            <a:off x="6374701" y="3139834"/>
            <a:ext cx="273498" cy="225131"/>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5"/>
          <p:cNvGrpSpPr/>
          <p:nvPr/>
        </p:nvGrpSpPr>
        <p:grpSpPr>
          <a:xfrm>
            <a:off x="5650074" y="3140042"/>
            <a:ext cx="262251" cy="224716"/>
            <a:chOff x="3832418" y="3894403"/>
            <a:chExt cx="218397" cy="187123"/>
          </a:xfrm>
        </p:grpSpPr>
        <p:sp>
          <p:nvSpPr>
            <p:cNvPr id="1104" name="Google Shape;1104;p45"/>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5"/>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5"/>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C2E28C0A-1FDE-99BF-8185-F77DF90DC040}"/>
              </a:ext>
            </a:extLst>
          </p:cNvPr>
          <p:cNvSpPr>
            <a:spLocks noGrp="1"/>
          </p:cNvSpPr>
          <p:nvPr>
            <p:ph type="title" idx="2"/>
          </p:nvPr>
        </p:nvSpPr>
        <p:spPr/>
        <p:txBody>
          <a:bodyPr/>
          <a:lstStyle/>
          <a:p>
            <a:r>
              <a:rPr lang="en-GB" dirty="0"/>
              <a:t>Sara Cinquini</a:t>
            </a:r>
            <a:br>
              <a:rPr lang="en-GB" dirty="0"/>
            </a:br>
            <a:endParaRPr lang="en-GB" dirty="0"/>
          </a:p>
        </p:txBody>
      </p:sp>
      <p:sp>
        <p:nvSpPr>
          <p:cNvPr id="4" name="Google Shape;1072;p45">
            <a:extLst>
              <a:ext uri="{FF2B5EF4-FFF2-40B4-BE49-F238E27FC236}">
                <a16:creationId xmlns:a16="http://schemas.microsoft.com/office/drawing/2014/main" id="{757E4461-11D6-7F95-786B-B3BA911456C7}"/>
              </a:ext>
            </a:extLst>
          </p:cNvPr>
          <p:cNvSpPr/>
          <p:nvPr/>
        </p:nvSpPr>
        <p:spPr>
          <a:xfrm flipH="1">
            <a:off x="4499894" y="3652653"/>
            <a:ext cx="3929804" cy="1017973"/>
          </a:xfrm>
          <a:prstGeom prst="snip2DiagRect">
            <a:avLst>
              <a:gd name="adj1" fmla="val 0"/>
              <a:gd name="adj2" fmla="val 4444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9;p29">
            <a:extLst>
              <a:ext uri="{FF2B5EF4-FFF2-40B4-BE49-F238E27FC236}">
                <a16:creationId xmlns:a16="http://schemas.microsoft.com/office/drawing/2014/main" id="{759EA988-9D0C-691D-8D52-80D0113CEB5C}"/>
              </a:ext>
            </a:extLst>
          </p:cNvPr>
          <p:cNvSpPr txBox="1"/>
          <p:nvPr/>
        </p:nvSpPr>
        <p:spPr>
          <a:xfrm>
            <a:off x="4499896" y="2212242"/>
            <a:ext cx="3437808" cy="20173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b="1" dirty="0">
                <a:latin typeface="Work Sans Medium"/>
                <a:ea typeface="Work Sans Medium"/>
                <a:cs typeface="Work Sans Medium"/>
                <a:sym typeface="Work Sans Medium"/>
              </a:rPr>
              <a:t>Course “Simulation” – Exam Project, A.Y. 2023-2024</a:t>
            </a:r>
            <a:endParaRPr lang="en" sz="900" b="1" dirty="0">
              <a:latin typeface="Work Sans Medium"/>
              <a:ea typeface="Work Sans Medium"/>
              <a:cs typeface="Work Sans Medium"/>
              <a:sym typeface="Work Sans Medium"/>
            </a:endParaRPr>
          </a:p>
        </p:txBody>
      </p:sp>
      <p:sp>
        <p:nvSpPr>
          <p:cNvPr id="6" name="Google Shape;602;p29">
            <a:extLst>
              <a:ext uri="{FF2B5EF4-FFF2-40B4-BE49-F238E27FC236}">
                <a16:creationId xmlns:a16="http://schemas.microsoft.com/office/drawing/2014/main" id="{785B4AD4-F49F-1B8F-0DC1-F482FF14F003}"/>
              </a:ext>
            </a:extLst>
          </p:cNvPr>
          <p:cNvSpPr txBox="1"/>
          <p:nvPr/>
        </p:nvSpPr>
        <p:spPr>
          <a:xfrm>
            <a:off x="4670750" y="1881094"/>
            <a:ext cx="4034096" cy="2691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b="1" dirty="0">
                <a:latin typeface="Work Sans Medium"/>
                <a:ea typeface="Work Sans Medium"/>
                <a:cs typeface="Work Sans Medium"/>
                <a:sym typeface="Work Sans Medium"/>
              </a:rPr>
              <a:t>Università degli Studi di Milano – Dipartimento di Informatica</a:t>
            </a:r>
            <a:endParaRPr sz="900" b="1" dirty="0">
              <a:latin typeface="Work Sans Medium"/>
              <a:ea typeface="Work Sans Medium"/>
              <a:cs typeface="Work Sans Medium"/>
              <a:sym typeface="Work Sans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893" name="Google Shape;893;p40"/>
          <p:cNvSpPr txBox="1">
            <a:spLocks noGrp="1"/>
          </p:cNvSpPr>
          <p:nvPr>
            <p:ph type="subTitle" idx="1"/>
          </p:nvPr>
        </p:nvSpPr>
        <p:spPr>
          <a:xfrm>
            <a:off x="713225" y="1017725"/>
            <a:ext cx="7717500" cy="3680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project focuses on analysing the </a:t>
            </a:r>
            <a:r>
              <a:rPr lang="en-GB" b="1" dirty="0"/>
              <a:t>flow and management of patients in a hospital emergency room,</a:t>
            </a:r>
            <a:r>
              <a:rPr lang="en-GB" dirty="0"/>
              <a:t> addressing key aspects such as </a:t>
            </a:r>
          </a:p>
          <a:p>
            <a:pPr marL="285750" lvl="0" indent="-285750" algn="l" rtl="0">
              <a:spcBef>
                <a:spcPts val="0"/>
              </a:spcBef>
              <a:spcAft>
                <a:spcPts val="0"/>
              </a:spcAft>
              <a:buFont typeface="Arial" panose="020B0604020202020204" pitchFamily="34" charset="0"/>
              <a:buChar char="•"/>
            </a:pPr>
            <a:r>
              <a:rPr lang="en-GB" dirty="0"/>
              <a:t>patient influx, </a:t>
            </a:r>
          </a:p>
          <a:p>
            <a:pPr marL="285750" lvl="0" indent="-285750" algn="l" rtl="0">
              <a:spcBef>
                <a:spcPts val="0"/>
              </a:spcBef>
              <a:spcAft>
                <a:spcPts val="0"/>
              </a:spcAft>
              <a:buFont typeface="Arial" panose="020B0604020202020204" pitchFamily="34" charset="0"/>
              <a:buChar char="•"/>
            </a:pPr>
            <a:r>
              <a:rPr lang="en-GB" dirty="0"/>
              <a:t>queue management, </a:t>
            </a:r>
          </a:p>
          <a:p>
            <a:pPr marL="285750" lvl="0" indent="-285750" algn="l" rtl="0">
              <a:spcBef>
                <a:spcPts val="0"/>
              </a:spcBef>
              <a:spcAft>
                <a:spcPts val="0"/>
              </a:spcAft>
              <a:buFont typeface="Arial" panose="020B0604020202020204" pitchFamily="34" charset="0"/>
              <a:buChar char="•"/>
            </a:pPr>
            <a:r>
              <a:rPr lang="en-GB" dirty="0"/>
              <a:t>resource allocation (nurses and operating rooms),</a:t>
            </a:r>
          </a:p>
          <a:p>
            <a:pPr marL="285750" lvl="0" indent="-285750" algn="l" rtl="0">
              <a:spcBef>
                <a:spcPts val="0"/>
              </a:spcBef>
              <a:spcAft>
                <a:spcPts val="0"/>
              </a:spcAft>
              <a:buFont typeface="Arial" panose="020B0604020202020204" pitchFamily="34" charset="0"/>
              <a:buChar char="•"/>
            </a:pPr>
            <a:r>
              <a:rPr lang="en-GB" dirty="0"/>
              <a:t>waiting times. </a:t>
            </a:r>
          </a:p>
          <a:p>
            <a:pPr marL="285750" lvl="0" indent="-2857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pPr>
            <a:r>
              <a:rPr lang="en-GB" dirty="0"/>
              <a:t>Using </a:t>
            </a:r>
            <a:r>
              <a:rPr lang="en-GB" b="1" dirty="0" err="1"/>
              <a:t>AnyLogic</a:t>
            </a:r>
            <a:r>
              <a:rPr lang="en-GB" dirty="0"/>
              <a:t> simulation software, it replicates </a:t>
            </a:r>
            <a:r>
              <a:rPr lang="en-GB" b="1" dirty="0"/>
              <a:t>the daily operations </a:t>
            </a:r>
            <a:r>
              <a:rPr lang="en-GB" dirty="0"/>
              <a:t>of the San Donato Milanese hospital's emergency room over a 24-hour period. The goal is to gain insights into the emergency room's functioning and explore improvements to reduce waiting times and optimize resource allocation, enhancing overall healthcare efficiency.</a:t>
            </a:r>
          </a:p>
          <a:p>
            <a:pPr marL="0" lvl="0" indent="0" algn="l" rtl="0">
              <a:spcBef>
                <a:spcPts val="0"/>
              </a:spcBef>
              <a:spcAft>
                <a:spcPts val="0"/>
              </a:spcAft>
            </a:pPr>
            <a:endParaRPr lang="en-GB" dirty="0"/>
          </a:p>
          <a:p>
            <a:pPr marL="0" lvl="0" indent="0" algn="l" rtl="0">
              <a:spcBef>
                <a:spcPts val="0"/>
              </a:spcBef>
              <a:spcAft>
                <a:spcPts val="0"/>
              </a:spcAft>
            </a:pPr>
            <a:r>
              <a:rPr lang="en-GB" dirty="0"/>
              <a:t>For this scenario, it was chosen to use a </a:t>
            </a:r>
            <a:r>
              <a:rPr lang="en-GB" b="1" dirty="0"/>
              <a:t>discrete event-based </a:t>
            </a:r>
            <a:r>
              <a:rPr lang="en-GB" dirty="0"/>
              <a:t>and </a:t>
            </a:r>
            <a:r>
              <a:rPr lang="en-GB" b="1" dirty="0"/>
              <a:t>agent-based simulation</a:t>
            </a:r>
            <a:r>
              <a:rPr lang="en-GB" dirty="0"/>
              <a:t> model, which has time basis in </a:t>
            </a:r>
            <a:r>
              <a:rPr lang="en-GB" u="sng" dirty="0"/>
              <a:t>minutes.</a:t>
            </a:r>
          </a:p>
        </p:txBody>
      </p:sp>
    </p:spTree>
    <p:extLst>
      <p:ext uri="{BB962C8B-B14F-4D97-AF65-F5344CB8AC3E}">
        <p14:creationId xmlns:p14="http://schemas.microsoft.com/office/powerpoint/2010/main" val="26014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a:t>
            </a:r>
            <a:r>
              <a:rPr lang="en" dirty="0"/>
              <a:t>orking flow</a:t>
            </a:r>
            <a:endParaRPr dirty="0"/>
          </a:p>
        </p:txBody>
      </p:sp>
      <p:pic>
        <p:nvPicPr>
          <p:cNvPr id="4" name="Picture 3" descr="A map of a parking lot&#10;&#10;Description automatically generated">
            <a:extLst>
              <a:ext uri="{FF2B5EF4-FFF2-40B4-BE49-F238E27FC236}">
                <a16:creationId xmlns:a16="http://schemas.microsoft.com/office/drawing/2014/main" id="{139CF51E-7C4C-CEB6-F582-EC70371814C1}"/>
              </a:ext>
            </a:extLst>
          </p:cNvPr>
          <p:cNvPicPr>
            <a:picLocks noChangeAspect="1"/>
          </p:cNvPicPr>
          <p:nvPr/>
        </p:nvPicPr>
        <p:blipFill>
          <a:blip r:embed="rId3"/>
          <a:stretch>
            <a:fillRect/>
          </a:stretch>
        </p:blipFill>
        <p:spPr>
          <a:xfrm>
            <a:off x="1209735" y="1164145"/>
            <a:ext cx="6724530" cy="3274353"/>
          </a:xfrm>
          <a:prstGeom prst="rect">
            <a:avLst/>
          </a:prstGeom>
        </p:spPr>
      </p:pic>
      <p:sp>
        <p:nvSpPr>
          <p:cNvPr id="5" name="Rectangle 4">
            <a:extLst>
              <a:ext uri="{FF2B5EF4-FFF2-40B4-BE49-F238E27FC236}">
                <a16:creationId xmlns:a16="http://schemas.microsoft.com/office/drawing/2014/main" id="{51F9F639-FFFC-D51B-CC39-A05BE924CA20}"/>
              </a:ext>
            </a:extLst>
          </p:cNvPr>
          <p:cNvSpPr/>
          <p:nvPr/>
        </p:nvSpPr>
        <p:spPr>
          <a:xfrm>
            <a:off x="1109472" y="1017725"/>
            <a:ext cx="597408" cy="188397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DF2E557D-829A-9C40-B292-AA6A70FCA2B8}"/>
              </a:ext>
            </a:extLst>
          </p:cNvPr>
          <p:cNvSpPr/>
          <p:nvPr/>
        </p:nvSpPr>
        <p:spPr>
          <a:xfrm>
            <a:off x="2124734" y="1959711"/>
            <a:ext cx="597408" cy="112486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DD0265F-C227-BE25-0DD2-261D3D72EFAE}"/>
              </a:ext>
            </a:extLst>
          </p:cNvPr>
          <p:cNvSpPr/>
          <p:nvPr/>
        </p:nvSpPr>
        <p:spPr>
          <a:xfrm>
            <a:off x="2124734" y="3578772"/>
            <a:ext cx="2573390" cy="8597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CED3E7F-A81B-91B1-230B-F57B5E4279EA}"/>
              </a:ext>
            </a:extLst>
          </p:cNvPr>
          <p:cNvSpPr/>
          <p:nvPr/>
        </p:nvSpPr>
        <p:spPr>
          <a:xfrm>
            <a:off x="2124735" y="1959710"/>
            <a:ext cx="4512548" cy="2478788"/>
          </a:xfrm>
          <a:prstGeom prst="rect">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94A5A3BC-A36E-66C8-23FD-CE8616B4078D}"/>
              </a:ext>
            </a:extLst>
          </p:cNvPr>
          <p:cNvSpPr/>
          <p:nvPr/>
        </p:nvSpPr>
        <p:spPr>
          <a:xfrm>
            <a:off x="4572000" y="3416922"/>
            <a:ext cx="1041124" cy="11248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865AC5E2-5057-7339-951C-B6A446EC4302}"/>
              </a:ext>
            </a:extLst>
          </p:cNvPr>
          <p:cNvSpPr/>
          <p:nvPr/>
        </p:nvSpPr>
        <p:spPr>
          <a:xfrm>
            <a:off x="5500577" y="1941594"/>
            <a:ext cx="2523664" cy="2600193"/>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2804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2" grpId="0" animBg="1"/>
      <p:bldP spid="2" grpId="1" animBg="1"/>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a:t>
            </a:r>
            <a:r>
              <a:rPr lang="en" dirty="0"/>
              <a:t>orking flow</a:t>
            </a:r>
            <a:endParaRPr dirty="0"/>
          </a:p>
        </p:txBody>
      </p:sp>
      <p:pic>
        <p:nvPicPr>
          <p:cNvPr id="5" name="Picture 4">
            <a:extLst>
              <a:ext uri="{FF2B5EF4-FFF2-40B4-BE49-F238E27FC236}">
                <a16:creationId xmlns:a16="http://schemas.microsoft.com/office/drawing/2014/main" id="{5A804FAC-057A-16E2-F5A2-533FC2049449}"/>
              </a:ext>
            </a:extLst>
          </p:cNvPr>
          <p:cNvPicPr>
            <a:picLocks noChangeAspect="1"/>
          </p:cNvPicPr>
          <p:nvPr/>
        </p:nvPicPr>
        <p:blipFill>
          <a:blip r:embed="rId3"/>
          <a:stretch>
            <a:fillRect/>
          </a:stretch>
        </p:blipFill>
        <p:spPr>
          <a:xfrm>
            <a:off x="795524" y="1017725"/>
            <a:ext cx="7552951" cy="3536880"/>
          </a:xfrm>
          <a:prstGeom prst="rect">
            <a:avLst/>
          </a:prstGeom>
        </p:spPr>
      </p:pic>
    </p:spTree>
    <p:extLst>
      <p:ext uri="{BB962C8B-B14F-4D97-AF65-F5344CB8AC3E}">
        <p14:creationId xmlns:p14="http://schemas.microsoft.com/office/powerpoint/2010/main" val="219246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0"/>
          <p:cNvSpPr txBox="1">
            <a:spLocks noGrp="1"/>
          </p:cNvSpPr>
          <p:nvPr>
            <p:ph type="title"/>
          </p:nvPr>
        </p:nvSpPr>
        <p:spPr>
          <a:xfrm>
            <a:off x="71327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a:t>
            </a:r>
            <a:r>
              <a:rPr lang="en" dirty="0"/>
              <a:t>orking flow</a:t>
            </a:r>
            <a:endParaRPr dirty="0"/>
          </a:p>
        </p:txBody>
      </p:sp>
      <p:pic>
        <p:nvPicPr>
          <p:cNvPr id="2" name="20241015_221032">
            <a:hlinkClick r:id="" action="ppaction://media"/>
            <a:extLst>
              <a:ext uri="{FF2B5EF4-FFF2-40B4-BE49-F238E27FC236}">
                <a16:creationId xmlns:a16="http://schemas.microsoft.com/office/drawing/2014/main" id="{9360718C-2A60-193C-F89E-B1AA96CE9FB5}"/>
              </a:ext>
            </a:extLst>
          </p:cNvPr>
          <p:cNvPicPr>
            <a:picLocks noChangeAspect="1"/>
          </p:cNvPicPr>
          <p:nvPr>
            <a:videoFile r:link="rId1"/>
            <p:extLst>
              <p:ext uri="{DAA4B4D4-6D71-4841-9C94-3DE7FCFB9230}">
                <p14:media xmlns:p14="http://schemas.microsoft.com/office/powerpoint/2010/main" r:embed="rId2">
                  <p14:trim st="10836"/>
                </p14:media>
              </p:ext>
            </p:extLst>
          </p:nvPr>
        </p:nvPicPr>
        <p:blipFill>
          <a:blip r:embed="rId5"/>
          <a:stretch>
            <a:fillRect/>
          </a:stretch>
        </p:blipFill>
        <p:spPr>
          <a:xfrm>
            <a:off x="1414272" y="1017725"/>
            <a:ext cx="6315456" cy="3552444"/>
          </a:xfrm>
          <a:prstGeom prst="rect">
            <a:avLst/>
          </a:prstGeom>
        </p:spPr>
      </p:pic>
    </p:spTree>
    <p:extLst>
      <p:ext uri="{BB962C8B-B14F-4D97-AF65-F5344CB8AC3E}">
        <p14:creationId xmlns:p14="http://schemas.microsoft.com/office/powerpoint/2010/main" val="3371179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3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76" name="Google Shape;576;p29"/>
          <p:cNvGrpSpPr/>
          <p:nvPr/>
        </p:nvGrpSpPr>
        <p:grpSpPr>
          <a:xfrm>
            <a:off x="2426208" y="1615513"/>
            <a:ext cx="6041268" cy="2376000"/>
            <a:chOff x="713400" y="1564775"/>
            <a:chExt cx="7717500" cy="2376000"/>
          </a:xfrm>
        </p:grpSpPr>
        <p:sp>
          <p:nvSpPr>
            <p:cNvPr id="577" name="Google Shape;577;p29"/>
            <p:cNvSpPr/>
            <p:nvPr/>
          </p:nvSpPr>
          <p:spPr>
            <a:xfrm>
              <a:off x="713400" y="1564775"/>
              <a:ext cx="7717500" cy="1702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713400" y="3267275"/>
              <a:ext cx="5343000" cy="673500"/>
            </a:xfrm>
            <a:prstGeom prst="rect">
              <a:avLst/>
            </a:prstGeom>
            <a:solidFill>
              <a:srgbClr val="FFFFFF">
                <a:alpha val="4358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29"/>
          <p:cNvSpPr txBox="1">
            <a:spLocks noGrp="1"/>
          </p:cNvSpPr>
          <p:nvPr>
            <p:ph type="ctrTitle"/>
          </p:nvPr>
        </p:nvSpPr>
        <p:spPr>
          <a:xfrm>
            <a:off x="2572510" y="1677275"/>
            <a:ext cx="5894966" cy="14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Agents</a:t>
            </a:r>
            <a:endParaRPr dirty="0"/>
          </a:p>
        </p:txBody>
      </p:sp>
      <p:sp>
        <p:nvSpPr>
          <p:cNvPr id="600" name="Google Shape;600;p29"/>
          <p:cNvSpPr/>
          <p:nvPr/>
        </p:nvSpPr>
        <p:spPr>
          <a:xfrm>
            <a:off x="713400"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172025" y="1063863"/>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80;p29">
            <a:extLst>
              <a:ext uri="{FF2B5EF4-FFF2-40B4-BE49-F238E27FC236}">
                <a16:creationId xmlns:a16="http://schemas.microsoft.com/office/drawing/2014/main" id="{1B7042A1-6997-AE4D-88E4-3BB955829E45}"/>
              </a:ext>
            </a:extLst>
          </p:cNvPr>
          <p:cNvSpPr txBox="1">
            <a:spLocks/>
          </p:cNvSpPr>
          <p:nvPr/>
        </p:nvSpPr>
        <p:spPr>
          <a:xfrm>
            <a:off x="953962" y="1615513"/>
            <a:ext cx="1150370" cy="237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Syncopate"/>
              <a:buNone/>
              <a:defRPr sz="4200" b="1" i="0" u="none" strike="noStrike" cap="none">
                <a:solidFill>
                  <a:schemeClr val="dk1"/>
                </a:solidFill>
                <a:latin typeface="Syncopate"/>
                <a:ea typeface="Syncopate"/>
                <a:cs typeface="Syncopate"/>
                <a:sym typeface="Syncopate"/>
              </a:defRPr>
            </a:lvl1pPr>
            <a:lvl2pPr marR="0" lvl="1"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2pPr>
            <a:lvl3pPr marR="0" lvl="2"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3pPr>
            <a:lvl4pPr marR="0" lvl="3"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4pPr>
            <a:lvl5pPr marR="0" lvl="4"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5pPr>
            <a:lvl6pPr marR="0" lvl="5"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6pPr>
            <a:lvl7pPr marR="0" lvl="6"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7pPr>
            <a:lvl8pPr marR="0" lvl="7"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8pPr>
            <a:lvl9pPr marR="0" lvl="8" algn="ctr" rtl="0">
              <a:lnSpc>
                <a:spcPct val="100000"/>
              </a:lnSpc>
              <a:spcBef>
                <a:spcPts val="0"/>
              </a:spcBef>
              <a:spcAft>
                <a:spcPts val="0"/>
              </a:spcAft>
              <a:buClr>
                <a:schemeClr val="dk1"/>
              </a:buClr>
              <a:buSzPts val="5200"/>
              <a:buFont typeface="Syncopate"/>
              <a:buNone/>
              <a:defRPr sz="5200" b="1" i="0" u="none" strike="noStrike" cap="none">
                <a:solidFill>
                  <a:schemeClr val="dk1"/>
                </a:solidFill>
                <a:latin typeface="Syncopate"/>
                <a:ea typeface="Syncopate"/>
                <a:cs typeface="Syncopate"/>
                <a:sym typeface="Syncopate"/>
              </a:defRPr>
            </a:lvl9pPr>
          </a:lstStyle>
          <a:p>
            <a:r>
              <a:rPr lang="it-IT" sz="11500" dirty="0"/>
              <a:t>2</a:t>
            </a:r>
            <a:endParaRPr lang="en-GB" sz="11500" dirty="0"/>
          </a:p>
        </p:txBody>
      </p:sp>
    </p:spTree>
    <p:extLst>
      <p:ext uri="{BB962C8B-B14F-4D97-AF65-F5344CB8AC3E}">
        <p14:creationId xmlns:p14="http://schemas.microsoft.com/office/powerpoint/2010/main" val="3164226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1"/>
          <p:cNvSpPr txBox="1">
            <a:spLocks noGrp="1"/>
          </p:cNvSpPr>
          <p:nvPr>
            <p:ph type="title"/>
          </p:nvPr>
        </p:nvSpPr>
        <p:spPr>
          <a:xfrm>
            <a:off x="713275" y="445025"/>
            <a:ext cx="77175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a:t>
            </a:r>
            <a:r>
              <a:rPr lang="en" dirty="0"/>
              <a:t>ypes of agents</a:t>
            </a:r>
            <a:endParaRPr dirty="0"/>
          </a:p>
        </p:txBody>
      </p:sp>
      <p:sp>
        <p:nvSpPr>
          <p:cNvPr id="904" name="Google Shape;904;p41"/>
          <p:cNvSpPr/>
          <p:nvPr/>
        </p:nvSpPr>
        <p:spPr>
          <a:xfrm>
            <a:off x="713400" y="2117050"/>
            <a:ext cx="3487200" cy="6204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Syncopate"/>
                <a:ea typeface="Syncopate"/>
                <a:cs typeface="Syncopate"/>
                <a:sym typeface="Syncopate"/>
              </a:rPr>
              <a:t>Agents</a:t>
            </a:r>
            <a:endParaRPr sz="2000" b="1" dirty="0">
              <a:solidFill>
                <a:schemeClr val="dk1"/>
              </a:solidFill>
              <a:latin typeface="Syncopate"/>
              <a:ea typeface="Syncopate"/>
              <a:cs typeface="Syncopate"/>
              <a:sym typeface="Syncopate"/>
            </a:endParaRPr>
          </a:p>
        </p:txBody>
      </p:sp>
      <p:sp>
        <p:nvSpPr>
          <p:cNvPr id="905" name="Google Shape;905;p41"/>
          <p:cNvSpPr/>
          <p:nvPr/>
        </p:nvSpPr>
        <p:spPr>
          <a:xfrm>
            <a:off x="5514975" y="2737448"/>
            <a:ext cx="2916000" cy="6204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Syncopate"/>
                <a:ea typeface="Syncopate"/>
                <a:cs typeface="Syncopate"/>
                <a:sym typeface="Syncopate"/>
              </a:rPr>
              <a:t>Patient</a:t>
            </a:r>
            <a:endParaRPr sz="2000" b="1" dirty="0">
              <a:solidFill>
                <a:srgbClr val="000000"/>
              </a:solidFill>
              <a:latin typeface="Syncopate"/>
              <a:ea typeface="Syncopate"/>
              <a:cs typeface="Syncopate"/>
              <a:sym typeface="Syncopate"/>
            </a:endParaRPr>
          </a:p>
        </p:txBody>
      </p:sp>
      <p:sp>
        <p:nvSpPr>
          <p:cNvPr id="906" name="Google Shape;906;p41"/>
          <p:cNvSpPr/>
          <p:nvPr/>
        </p:nvSpPr>
        <p:spPr>
          <a:xfrm>
            <a:off x="5514600" y="3484599"/>
            <a:ext cx="2916000" cy="620400"/>
          </a:xfrm>
          <a:prstGeom prst="roundRect">
            <a:avLst>
              <a:gd name="adj"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Syncopate"/>
                <a:ea typeface="Syncopate"/>
                <a:cs typeface="Syncopate"/>
                <a:sym typeface="Syncopate"/>
              </a:rPr>
              <a:t>Nurse</a:t>
            </a:r>
            <a:endParaRPr sz="2000" b="1" dirty="0">
              <a:solidFill>
                <a:srgbClr val="000000"/>
              </a:solidFill>
              <a:latin typeface="Syncopate"/>
              <a:ea typeface="Syncopate"/>
              <a:cs typeface="Syncopate"/>
              <a:sym typeface="Syncopate"/>
            </a:endParaRPr>
          </a:p>
        </p:txBody>
      </p:sp>
      <p:cxnSp>
        <p:nvCxnSpPr>
          <p:cNvPr id="907" name="Google Shape;907;p41"/>
          <p:cNvCxnSpPr>
            <a:cxnSpLocks/>
            <a:stCxn id="911" idx="3"/>
            <a:endCxn id="905" idx="1"/>
          </p:cNvCxnSpPr>
          <p:nvPr/>
        </p:nvCxnSpPr>
        <p:spPr>
          <a:xfrm flipV="1">
            <a:off x="4200600" y="3047648"/>
            <a:ext cx="1314375" cy="436952"/>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08" name="Google Shape;908;p41"/>
          <p:cNvCxnSpPr>
            <a:cxnSpLocks/>
            <a:stCxn id="911" idx="3"/>
            <a:endCxn id="906" idx="1"/>
          </p:cNvCxnSpPr>
          <p:nvPr/>
        </p:nvCxnSpPr>
        <p:spPr>
          <a:xfrm>
            <a:off x="4200600" y="3484600"/>
            <a:ext cx="1314000" cy="310199"/>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911" name="Google Shape;911;p41"/>
          <p:cNvSpPr txBox="1"/>
          <p:nvPr/>
        </p:nvSpPr>
        <p:spPr>
          <a:xfrm>
            <a:off x="713400" y="2737449"/>
            <a:ext cx="3487200" cy="149430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dk1"/>
                </a:solidFill>
                <a:latin typeface="Work Sans Medium"/>
                <a:sym typeface="Work Sans Medium"/>
              </a:rPr>
              <a:t>This agent-based approach allows for a flexible, realistic simulation of the emergency department, where individual behaviours, and stochastic events combine to influence the system's performance.</a:t>
            </a:r>
            <a:endParaRPr sz="1200" dirty="0">
              <a:solidFill>
                <a:schemeClr val="dk1"/>
              </a:solidFill>
              <a:latin typeface="Work Sans Medium"/>
              <a:sym typeface="Work Sans Medium"/>
            </a:endParaRPr>
          </a:p>
        </p:txBody>
      </p:sp>
      <p:sp>
        <p:nvSpPr>
          <p:cNvPr id="912" name="Google Shape;912;p41"/>
          <p:cNvSpPr/>
          <p:nvPr/>
        </p:nvSpPr>
        <p:spPr>
          <a:xfrm>
            <a:off x="713408" y="1510249"/>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1172033" y="1510249"/>
            <a:ext cx="318600" cy="318600"/>
          </a:xfrm>
          <a:prstGeom prst="snip2DiagRect">
            <a:avLst>
              <a:gd name="adj1" fmla="val 0"/>
              <a:gd name="adj2" fmla="val 2495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txBox="1"/>
          <p:nvPr/>
        </p:nvSpPr>
        <p:spPr>
          <a:xfrm>
            <a:off x="1574233" y="1569961"/>
            <a:ext cx="1043400" cy="19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Work Sans Medium"/>
                <a:ea typeface="Work Sans Medium"/>
                <a:cs typeface="Work Sans Medium"/>
                <a:sym typeface="Work Sans Medium"/>
              </a:rPr>
              <a:t>012345678900</a:t>
            </a:r>
            <a:endParaRPr sz="900">
              <a:latin typeface="Work Sans Medium"/>
              <a:ea typeface="Work Sans Medium"/>
              <a:cs typeface="Work Sans Medium"/>
              <a:sym typeface="Work Sans Medium"/>
            </a:endParaRPr>
          </a:p>
        </p:txBody>
      </p:sp>
    </p:spTree>
    <p:extLst>
      <p:ext uri="{BB962C8B-B14F-4D97-AF65-F5344CB8AC3E}">
        <p14:creationId xmlns:p14="http://schemas.microsoft.com/office/powerpoint/2010/main" val="2791129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ospital Staff Job Descriptions by Slidesgo">
  <a:themeElements>
    <a:clrScheme name="Simple Light">
      <a:dk1>
        <a:srgbClr val="000000"/>
      </a:dk1>
      <a:lt1>
        <a:srgbClr val="FFFFFF"/>
      </a:lt1>
      <a:dk2>
        <a:srgbClr val="5DBB8E"/>
      </a:dk2>
      <a:lt2>
        <a:srgbClr val="C6E7D3"/>
      </a:lt2>
      <a:accent1>
        <a:srgbClr val="F1F9F4"/>
      </a:accent1>
      <a:accent2>
        <a:srgbClr val="FF9028"/>
      </a:accent2>
      <a:accent3>
        <a:srgbClr val="FFCA45"/>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3b55eef-7018-4674-a3d7-cc0db06d545c}" enabled="0" method="" siteId="{13b55eef-7018-4674-a3d7-cc0db06d545c}" removed="1"/>
</clbl:labelList>
</file>

<file path=docProps/app.xml><?xml version="1.0" encoding="utf-8"?>
<Properties xmlns="http://schemas.openxmlformats.org/officeDocument/2006/extended-properties" xmlns:vt="http://schemas.openxmlformats.org/officeDocument/2006/docPropsVTypes">
  <TotalTime>0</TotalTime>
  <Words>2241</Words>
  <Application>Microsoft Office PowerPoint</Application>
  <PresentationFormat>On-screen Show (16:9)</PresentationFormat>
  <Paragraphs>277</Paragraphs>
  <Slides>39</Slides>
  <Notes>28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Courier New</vt:lpstr>
      <vt:lpstr>Work Sans Medium</vt:lpstr>
      <vt:lpstr>Syncopate</vt:lpstr>
      <vt:lpstr>Work Sans</vt:lpstr>
      <vt:lpstr>system-ui</vt:lpstr>
      <vt:lpstr>Hospital Staff Job Descriptions by Slidesgo</vt:lpstr>
      <vt:lpstr>Health Care System</vt:lpstr>
      <vt:lpstr>Table of contents</vt:lpstr>
      <vt:lpstr>Introduction</vt:lpstr>
      <vt:lpstr>Introduction</vt:lpstr>
      <vt:lpstr>Working flow</vt:lpstr>
      <vt:lpstr>Working flow</vt:lpstr>
      <vt:lpstr>Working flow</vt:lpstr>
      <vt:lpstr>Agents</vt:lpstr>
      <vt:lpstr>Types of agents</vt:lpstr>
      <vt:lpstr>Types of Agents - patient</vt:lpstr>
      <vt:lpstr>Implementation</vt:lpstr>
      <vt:lpstr>Working flow</vt:lpstr>
      <vt:lpstr>Working flow</vt:lpstr>
      <vt:lpstr>Working flow - Rooms</vt:lpstr>
      <vt:lpstr>Working flow - Resources</vt:lpstr>
      <vt:lpstr>Working Flow  - Hospital</vt:lpstr>
      <vt:lpstr>Working Flow - Hospital</vt:lpstr>
      <vt:lpstr>Working flow – Red code</vt:lpstr>
      <vt:lpstr>Working code</vt:lpstr>
      <vt:lpstr>FlowChart</vt:lpstr>
      <vt:lpstr>PowerPoint Presentation</vt:lpstr>
      <vt:lpstr>Flowchart</vt:lpstr>
      <vt:lpstr>Flowchart</vt:lpstr>
      <vt:lpstr>Flowchart</vt:lpstr>
      <vt:lpstr>Experiments</vt:lpstr>
      <vt:lpstr>KPS &amp; KPI</vt:lpstr>
      <vt:lpstr>KPS &amp; KPI</vt:lpstr>
      <vt:lpstr>KPS &amp; KPI</vt:lpstr>
      <vt:lpstr>KPS &amp; KPI</vt:lpstr>
      <vt:lpstr>KPS &amp; KPI</vt:lpstr>
      <vt:lpstr>Statistics</vt:lpstr>
      <vt:lpstr>Statistics</vt:lpstr>
      <vt:lpstr>Statistics</vt:lpstr>
      <vt:lpstr>Statistics</vt:lpstr>
      <vt:lpstr>Statistics</vt:lpstr>
      <vt:lpstr>Statistics</vt:lpstr>
      <vt:lpstr>Conclusion</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Sara Cinquini</cp:lastModifiedBy>
  <cp:revision>1</cp:revision>
  <dcterms:modified xsi:type="dcterms:W3CDTF">2024-10-17T15:10:44Z</dcterms:modified>
</cp:coreProperties>
</file>